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640ae82cf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000282f474835"/>
  </p:sldMasterIdLst>
  <p:sldIdLst>
    <p:sldId xmlns:r="http://schemas.openxmlformats.org/officeDocument/2006/relationships" id="256" r:id="Rd1a0b583cefa42a3"/>
    <p:sldId xmlns:r="http://schemas.openxmlformats.org/officeDocument/2006/relationships" id="257" r:id="Rf7aee51885df46f8"/>
    <p:sldId xmlns:r="http://schemas.openxmlformats.org/officeDocument/2006/relationships" id="258" r:id="Raba605b31921498f"/>
    <p:sldId xmlns:r="http://schemas.openxmlformats.org/officeDocument/2006/relationships" id="259" r:id="R83f402e38f094f6d"/>
    <p:sldId xmlns:r="http://schemas.openxmlformats.org/officeDocument/2006/relationships" id="260" r:id="R7d3f3a8906444e10"/>
    <p:sldId xmlns:r="http://schemas.openxmlformats.org/officeDocument/2006/relationships" id="261" r:id="Re07c2c01366b45f0"/>
    <p:sldId xmlns:r="http://schemas.openxmlformats.org/officeDocument/2006/relationships" id="262" r:id="R5c5d859b2343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000282f474835" /><Relationship Type="http://schemas.openxmlformats.org/officeDocument/2006/relationships/slide" Target="/ppt/slides/slide1.xml" Id="Rd1a0b583cefa42a3" /><Relationship Type="http://schemas.openxmlformats.org/officeDocument/2006/relationships/slide" Target="/ppt/slides/slide2.xml" Id="Rf7aee51885df46f8" /><Relationship Type="http://schemas.openxmlformats.org/officeDocument/2006/relationships/slide" Target="/ppt/slides/slide3.xml" Id="Raba605b31921498f" /><Relationship Type="http://schemas.openxmlformats.org/officeDocument/2006/relationships/slide" Target="/ppt/slides/slide4.xml" Id="R83f402e38f094f6d" /><Relationship Type="http://schemas.openxmlformats.org/officeDocument/2006/relationships/slide" Target="/ppt/slides/slide5.xml" Id="R7d3f3a8906444e10" /><Relationship Type="http://schemas.openxmlformats.org/officeDocument/2006/relationships/slide" Target="/ppt/slides/slide6.xml" Id="Re07c2c01366b45f0" /><Relationship Type="http://schemas.openxmlformats.org/officeDocument/2006/relationships/slide" Target="/ppt/slides/slide7.xml" Id="R5c5d859b2343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16d9a343c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103b41ef349f7" /><Relationship Type="http://schemas.openxmlformats.org/officeDocument/2006/relationships/theme" Target="/ppt/slideMasters/theme/theme1.xml" Id="R5d5169d8cc86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103b41ef3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1ea8b5777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1b2ceaaf5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a7ead02a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f1fc79dc3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a6c3862ee46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0d15e3c0b4f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853265c3c43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PARMEGGIANI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24 779 723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24 826 008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sandro@parmeggiani.no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993 320 587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