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2aff74e7514d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66255159e44a9"/>
  </p:sldMasterIdLst>
  <p:sldIdLst>
    <p:sldId xmlns:r="http://schemas.openxmlformats.org/officeDocument/2006/relationships" id="256" r:id="R5b302230e3c740fe"/>
    <p:sldId xmlns:r="http://schemas.openxmlformats.org/officeDocument/2006/relationships" id="257" r:id="Ree9753dc4315410d"/>
    <p:sldId xmlns:r="http://schemas.openxmlformats.org/officeDocument/2006/relationships" id="258" r:id="Rd8b03bdc99324f4e"/>
    <p:sldId xmlns:r="http://schemas.openxmlformats.org/officeDocument/2006/relationships" id="259" r:id="R7424e9ea949b49ea"/>
    <p:sldId xmlns:r="http://schemas.openxmlformats.org/officeDocument/2006/relationships" id="260" r:id="Rb2e5d35319924d7c"/>
    <p:sldId xmlns:r="http://schemas.openxmlformats.org/officeDocument/2006/relationships" id="261" r:id="R91613a42fc7e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66255159e44a9" /><Relationship Type="http://schemas.openxmlformats.org/officeDocument/2006/relationships/slide" Target="/ppt/slides/slide1.xml" Id="R5b302230e3c740fe" /><Relationship Type="http://schemas.openxmlformats.org/officeDocument/2006/relationships/slide" Target="/ppt/slides/slide2.xml" Id="Ree9753dc4315410d" /><Relationship Type="http://schemas.openxmlformats.org/officeDocument/2006/relationships/slide" Target="/ppt/slides/slide3.xml" Id="Rd8b03bdc99324f4e" /><Relationship Type="http://schemas.openxmlformats.org/officeDocument/2006/relationships/slide" Target="/ppt/slides/slide4.xml" Id="R7424e9ea949b49ea" /><Relationship Type="http://schemas.openxmlformats.org/officeDocument/2006/relationships/slide" Target="/ppt/slides/slide5.xml" Id="Rb2e5d35319924d7c" /><Relationship Type="http://schemas.openxmlformats.org/officeDocument/2006/relationships/slide" Target="/ppt/slides/slide6.xml" Id="R91613a42fc7e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be4f0bb99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274c6cfc408b" /><Relationship Type="http://schemas.openxmlformats.org/officeDocument/2006/relationships/theme" Target="/ppt/slideMasters/theme/theme1.xml" Id="R46968f79d9ba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1274c6cfc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b48fb2b784a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796bd886b40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cf24b8469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604f5b93e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69f8df38d48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df4d8e042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