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29a03311c7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165072a034fc8"/>
  </p:sldMasterIdLst>
  <p:sldIdLst>
    <p:sldId xmlns:r="http://schemas.openxmlformats.org/officeDocument/2006/relationships" id="256" r:id="Rf0a7b93a043048bd"/>
    <p:sldId xmlns:r="http://schemas.openxmlformats.org/officeDocument/2006/relationships" id="257" r:id="R4a477c1c2a824f6f"/>
    <p:sldId xmlns:r="http://schemas.openxmlformats.org/officeDocument/2006/relationships" id="258" r:id="Rc511ab04f691486d"/>
    <p:sldId xmlns:r="http://schemas.openxmlformats.org/officeDocument/2006/relationships" id="259" r:id="Rb49e98639c1140e5"/>
    <p:sldId xmlns:r="http://schemas.openxmlformats.org/officeDocument/2006/relationships" id="260" r:id="R3999c4736e294d64"/>
    <p:sldId xmlns:r="http://schemas.openxmlformats.org/officeDocument/2006/relationships" id="261" r:id="Rb7fffde0a1d045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165072a034fc8" /><Relationship Type="http://schemas.openxmlformats.org/officeDocument/2006/relationships/slide" Target="/ppt/slides/slide1.xml" Id="Rf0a7b93a043048bd" /><Relationship Type="http://schemas.openxmlformats.org/officeDocument/2006/relationships/slide" Target="/ppt/slides/slide2.xml" Id="R4a477c1c2a824f6f" /><Relationship Type="http://schemas.openxmlformats.org/officeDocument/2006/relationships/slide" Target="/ppt/slides/slide3.xml" Id="Rc511ab04f691486d" /><Relationship Type="http://schemas.openxmlformats.org/officeDocument/2006/relationships/slide" Target="/ppt/slides/slide4.xml" Id="Rb49e98639c1140e5" /><Relationship Type="http://schemas.openxmlformats.org/officeDocument/2006/relationships/slide" Target="/ppt/slides/slide5.xml" Id="R3999c4736e294d64" /><Relationship Type="http://schemas.openxmlformats.org/officeDocument/2006/relationships/slide" Target="/ppt/slides/slide6.xml" Id="Rb7fffde0a1d045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e7ed4f1a3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0cb3916ac4475" /><Relationship Type="http://schemas.openxmlformats.org/officeDocument/2006/relationships/theme" Target="/ppt/slideMasters/theme/theme1.xml" Id="Rd5ef72b6aa4e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0cb3916ac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2f7ca69b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232374674d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70d31bd55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ba54742e1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bd852bc5247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31f525ba9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