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a6ab1bdc454b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d17334c3a44801"/>
  </p:sldMasterIdLst>
  <p:sldIdLst>
    <p:sldId xmlns:r="http://schemas.openxmlformats.org/officeDocument/2006/relationships" id="256" r:id="R56c2e815600f4fce"/>
    <p:sldId xmlns:r="http://schemas.openxmlformats.org/officeDocument/2006/relationships" id="257" r:id="Reba9c7beb9ec4830"/>
    <p:sldId xmlns:r="http://schemas.openxmlformats.org/officeDocument/2006/relationships" id="258" r:id="R25043667f7f147c9"/>
    <p:sldId xmlns:r="http://schemas.openxmlformats.org/officeDocument/2006/relationships" id="259" r:id="Rfa74cd196f664c6e"/>
    <p:sldId xmlns:r="http://schemas.openxmlformats.org/officeDocument/2006/relationships" id="260" r:id="Rcb934423a60c459f"/>
    <p:sldId xmlns:r="http://schemas.openxmlformats.org/officeDocument/2006/relationships" id="261" r:id="R8953c31370e441bf"/>
    <p:sldId xmlns:r="http://schemas.openxmlformats.org/officeDocument/2006/relationships" id="262" r:id="R963a42b0856741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d17334c3a44801" /><Relationship Type="http://schemas.openxmlformats.org/officeDocument/2006/relationships/slide" Target="/ppt/slides/slide1.xml" Id="R56c2e815600f4fce" /><Relationship Type="http://schemas.openxmlformats.org/officeDocument/2006/relationships/slide" Target="/ppt/slides/slide2.xml" Id="Reba9c7beb9ec4830" /><Relationship Type="http://schemas.openxmlformats.org/officeDocument/2006/relationships/slide" Target="/ppt/slides/slide3.xml" Id="R25043667f7f147c9" /><Relationship Type="http://schemas.openxmlformats.org/officeDocument/2006/relationships/slide" Target="/ppt/slides/slide4.xml" Id="Rfa74cd196f664c6e" /><Relationship Type="http://schemas.openxmlformats.org/officeDocument/2006/relationships/slide" Target="/ppt/slides/slide5.xml" Id="Rcb934423a60c459f" /><Relationship Type="http://schemas.openxmlformats.org/officeDocument/2006/relationships/slide" Target="/ppt/slides/slide6.xml" Id="R8953c31370e441bf" /><Relationship Type="http://schemas.openxmlformats.org/officeDocument/2006/relationships/slide" Target="/ppt/slides/slide7.xml" Id="R963a42b0856741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4af0ea5aca48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b88a4281f486d" /><Relationship Type="http://schemas.openxmlformats.org/officeDocument/2006/relationships/theme" Target="/ppt/slideMasters/theme/theme1.xml" Id="R8a6cab4b8aa047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4b88a4281f48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0f7aaaefa4d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0411811b342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3275caf3a41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484ed637640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beacc1fcf47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3c2068d58c4a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0e3066c3c49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NODLAND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NODLAND AS ble etablert [år] og holder til i Akland.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172 142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1 270 625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NODLAND ANDREAS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NODLAND KENNETH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4994 Akland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993 371 513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