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10cc3c7124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45750344d446b0"/>
  </p:sldMasterIdLst>
  <p:sldIdLst>
    <p:sldId xmlns:r="http://schemas.openxmlformats.org/officeDocument/2006/relationships" id="256" r:id="Rb745dc1d27ed4f4f"/>
    <p:sldId xmlns:r="http://schemas.openxmlformats.org/officeDocument/2006/relationships" id="257" r:id="R1fce583851ea4683"/>
    <p:sldId xmlns:r="http://schemas.openxmlformats.org/officeDocument/2006/relationships" id="258" r:id="R4189be52f4274b05"/>
    <p:sldId xmlns:r="http://schemas.openxmlformats.org/officeDocument/2006/relationships" id="259" r:id="Rae74485bd6ec4949"/>
    <p:sldId xmlns:r="http://schemas.openxmlformats.org/officeDocument/2006/relationships" id="260" r:id="R8b78a727520e43f4"/>
    <p:sldId xmlns:r="http://schemas.openxmlformats.org/officeDocument/2006/relationships" id="261" r:id="Ra4ea693a5a4a4846"/>
    <p:sldId xmlns:r="http://schemas.openxmlformats.org/officeDocument/2006/relationships" id="262" r:id="Re349eb2c451246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5750344d446b0" /><Relationship Type="http://schemas.openxmlformats.org/officeDocument/2006/relationships/slide" Target="/ppt/slides/slide1.xml" Id="Rb745dc1d27ed4f4f" /><Relationship Type="http://schemas.openxmlformats.org/officeDocument/2006/relationships/slide" Target="/ppt/slides/slide2.xml" Id="R1fce583851ea4683" /><Relationship Type="http://schemas.openxmlformats.org/officeDocument/2006/relationships/slide" Target="/ppt/slides/slide3.xml" Id="R4189be52f4274b05" /><Relationship Type="http://schemas.openxmlformats.org/officeDocument/2006/relationships/slide" Target="/ppt/slides/slide4.xml" Id="Rae74485bd6ec4949" /><Relationship Type="http://schemas.openxmlformats.org/officeDocument/2006/relationships/slide" Target="/ppt/slides/slide5.xml" Id="R8b78a727520e43f4" /><Relationship Type="http://schemas.openxmlformats.org/officeDocument/2006/relationships/slide" Target="/ppt/slides/slide6.xml" Id="Ra4ea693a5a4a4846" /><Relationship Type="http://schemas.openxmlformats.org/officeDocument/2006/relationships/slide" Target="/ppt/slides/slide7.xml" Id="Re349eb2c451246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66c5e49d6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8d1bcd95d4c43" /><Relationship Type="http://schemas.openxmlformats.org/officeDocument/2006/relationships/theme" Target="/ppt/slideMasters/theme/theme1.xml" Id="R83a8af4bd15e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c8d1bcd95d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4fd30b632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fca87c2a4d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f6eae659f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0f68a7886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bc744adf045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0ea414f6f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b53bbc12a4e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RUGTVEDT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4 049 210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LARS KRISTIAN  –  38,1 %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CAMILLA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RUGTVEDT KRISTIAN  –  31,0 %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Europaveien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3962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96 85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RUGTVEDT HOLDING AS</a:t>
            </a:r>
          </a:p>
        </p:txBody>
      </p:sp>
    </p:spTree>
  </p:cSld>
  <p:clrMapOvr>
    <a:masterClrMapping xmlns:a="http://schemas.openxmlformats.org/drawingml/2006/main"/>
  </p:clrMapOvr>
</p:sld>
</file>