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831b92d305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dbefc4e4914724"/>
  </p:sldMasterIdLst>
  <p:sldIdLst>
    <p:sldId xmlns:r="http://schemas.openxmlformats.org/officeDocument/2006/relationships" id="256" r:id="Re2a7c5eeac2346e4"/>
    <p:sldId xmlns:r="http://schemas.openxmlformats.org/officeDocument/2006/relationships" id="257" r:id="Ra1ef47ae65374168"/>
    <p:sldId xmlns:r="http://schemas.openxmlformats.org/officeDocument/2006/relationships" id="258" r:id="R69b9f4c92caa4408"/>
    <p:sldId xmlns:r="http://schemas.openxmlformats.org/officeDocument/2006/relationships" id="259" r:id="Rb81277d1be9148aa"/>
    <p:sldId xmlns:r="http://schemas.openxmlformats.org/officeDocument/2006/relationships" id="260" r:id="Rf0bdfc027da648d9"/>
    <p:sldId xmlns:r="http://schemas.openxmlformats.org/officeDocument/2006/relationships" id="261" r:id="R4203dd48e28e42d2"/>
    <p:sldId xmlns:r="http://schemas.openxmlformats.org/officeDocument/2006/relationships" id="262" r:id="R1ced557afb2246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befc4e4914724" /><Relationship Type="http://schemas.openxmlformats.org/officeDocument/2006/relationships/slide" Target="/ppt/slides/slide1.xml" Id="Re2a7c5eeac2346e4" /><Relationship Type="http://schemas.openxmlformats.org/officeDocument/2006/relationships/slide" Target="/ppt/slides/slide2.xml" Id="Ra1ef47ae65374168" /><Relationship Type="http://schemas.openxmlformats.org/officeDocument/2006/relationships/slide" Target="/ppt/slides/slide3.xml" Id="R69b9f4c92caa4408" /><Relationship Type="http://schemas.openxmlformats.org/officeDocument/2006/relationships/slide" Target="/ppt/slides/slide4.xml" Id="Rb81277d1be9148aa" /><Relationship Type="http://schemas.openxmlformats.org/officeDocument/2006/relationships/slide" Target="/ppt/slides/slide5.xml" Id="Rf0bdfc027da648d9" /><Relationship Type="http://schemas.openxmlformats.org/officeDocument/2006/relationships/slide" Target="/ppt/slides/slide6.xml" Id="R4203dd48e28e42d2" /><Relationship Type="http://schemas.openxmlformats.org/officeDocument/2006/relationships/slide" Target="/ppt/slides/slide7.xml" Id="R1ced557afb2246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f3dae2f513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fea1c65c4e2e" /><Relationship Type="http://schemas.openxmlformats.org/officeDocument/2006/relationships/theme" Target="/ppt/slideMasters/theme/theme1.xml" Id="Redfca8cf29924b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1bfea1c65c4e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808dd29ae34a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dc9c3115546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b57ad578d40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e79c9e294e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4da32057e4c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82b10f973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6bcf044a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NICO HOLDING BODØ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 HOLDING BODØ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11 622 490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15 087 187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NICOLAYSEN TROND BØRRE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Gidsken Jakobsens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8008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993 402 672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NICO HOLDING BODØ AS</a:t>
            </a:r>
          </a:p>
        </p:txBody>
      </p:sp>
    </p:spTree>
  </p:cSld>
  <p:clrMapOvr>
    <a:masterClrMapping xmlns:a="http://schemas.openxmlformats.org/drawingml/2006/main"/>
  </p:clrMapOvr>
</p:sld>
</file>