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e59bb513514e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3f9b394d7b405a"/>
  </p:sldMasterIdLst>
  <p:sldIdLst>
    <p:sldId xmlns:r="http://schemas.openxmlformats.org/officeDocument/2006/relationships" id="256" r:id="R1304687757bb482c"/>
    <p:sldId xmlns:r="http://schemas.openxmlformats.org/officeDocument/2006/relationships" id="257" r:id="R818e7285f68d46b4"/>
    <p:sldId xmlns:r="http://schemas.openxmlformats.org/officeDocument/2006/relationships" id="258" r:id="Rf695ff91492147ad"/>
    <p:sldId xmlns:r="http://schemas.openxmlformats.org/officeDocument/2006/relationships" id="259" r:id="Rf479b00c6dca422a"/>
    <p:sldId xmlns:r="http://schemas.openxmlformats.org/officeDocument/2006/relationships" id="260" r:id="R39b12498720e4788"/>
    <p:sldId xmlns:r="http://schemas.openxmlformats.org/officeDocument/2006/relationships" id="261" r:id="R5e2e06fb26294408"/>
    <p:sldId xmlns:r="http://schemas.openxmlformats.org/officeDocument/2006/relationships" id="262" r:id="R38084fc2138a4e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3f9b394d7b405a" /><Relationship Type="http://schemas.openxmlformats.org/officeDocument/2006/relationships/slide" Target="/ppt/slides/slide1.xml" Id="R1304687757bb482c" /><Relationship Type="http://schemas.openxmlformats.org/officeDocument/2006/relationships/slide" Target="/ppt/slides/slide2.xml" Id="R818e7285f68d46b4" /><Relationship Type="http://schemas.openxmlformats.org/officeDocument/2006/relationships/slide" Target="/ppt/slides/slide3.xml" Id="Rf695ff91492147ad" /><Relationship Type="http://schemas.openxmlformats.org/officeDocument/2006/relationships/slide" Target="/ppt/slides/slide4.xml" Id="Rf479b00c6dca422a" /><Relationship Type="http://schemas.openxmlformats.org/officeDocument/2006/relationships/slide" Target="/ppt/slides/slide5.xml" Id="R39b12498720e4788" /><Relationship Type="http://schemas.openxmlformats.org/officeDocument/2006/relationships/slide" Target="/ppt/slides/slide6.xml" Id="R5e2e06fb26294408" /><Relationship Type="http://schemas.openxmlformats.org/officeDocument/2006/relationships/slide" Target="/ppt/slides/slide7.xml" Id="R38084fc2138a4e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03e3f4eedc4c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df307472f54a72" /><Relationship Type="http://schemas.openxmlformats.org/officeDocument/2006/relationships/theme" Target="/ppt/slideMasters/theme/theme1.xml" Id="Rdd3414a9e6eb430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df307472f54a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b6ae8b65a04f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13ed78245d4f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f88577c23946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a25eb941ae4d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e1601514fd485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ab49a54dca46f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ad943b7f6942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METRO TRAFIKKSKOLE GRORUDDALEN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METRO TRAFIKKSKOLE GRORUDDALEN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METRO TRAFIKKSKOLE GRORUDDALEN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METRO TRAFIKKSKOLE GRORUDDALEN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METRO TRAFIKKSKOLE GRORUDDALEN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METRO TRAFIKKSKOLE GRORUDDALEN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11 625 994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479 706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420 455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4 061 258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10 085 709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METRO TRAFIKKSKOLE GRORUDDALEN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BRUUN ANDERS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PIROTEE SADIQ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KGBRUUN INVEST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BRUUN JOHNNY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METRO TRAFIKKSKOLE GRORUDDALEN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993 419 176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METRO TRAFIKKSKOLE GRORUDDALEN AS</a:t>
            </a:r>
          </a:p>
        </p:txBody>
      </p:sp>
    </p:spTree>
  </p:cSld>
  <p:clrMapOvr>
    <a:masterClrMapping xmlns:a="http://schemas.openxmlformats.org/drawingml/2006/main"/>
  </p:clrMapOvr>
</p:sld>
</file>