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334cac0e0844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5f82c251054d3c"/>
  </p:sldMasterIdLst>
  <p:sldIdLst>
    <p:sldId xmlns:r="http://schemas.openxmlformats.org/officeDocument/2006/relationships" id="256" r:id="R52c4cd28fdcc4fc0"/>
    <p:sldId xmlns:r="http://schemas.openxmlformats.org/officeDocument/2006/relationships" id="257" r:id="Rec07840cad744c42"/>
    <p:sldId xmlns:r="http://schemas.openxmlformats.org/officeDocument/2006/relationships" id="258" r:id="R91414c6513f44d50"/>
    <p:sldId xmlns:r="http://schemas.openxmlformats.org/officeDocument/2006/relationships" id="259" r:id="Rec642f8329f04ee6"/>
    <p:sldId xmlns:r="http://schemas.openxmlformats.org/officeDocument/2006/relationships" id="260" r:id="R4da7f87dc6294455"/>
    <p:sldId xmlns:r="http://schemas.openxmlformats.org/officeDocument/2006/relationships" id="261" r:id="R6353acb87e124c73"/>
    <p:sldId xmlns:r="http://schemas.openxmlformats.org/officeDocument/2006/relationships" id="262" r:id="Rd1b187a0079b4b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5f82c251054d3c" /><Relationship Type="http://schemas.openxmlformats.org/officeDocument/2006/relationships/slide" Target="/ppt/slides/slide1.xml" Id="R52c4cd28fdcc4fc0" /><Relationship Type="http://schemas.openxmlformats.org/officeDocument/2006/relationships/slide" Target="/ppt/slides/slide2.xml" Id="Rec07840cad744c42" /><Relationship Type="http://schemas.openxmlformats.org/officeDocument/2006/relationships/slide" Target="/ppt/slides/slide3.xml" Id="R91414c6513f44d50" /><Relationship Type="http://schemas.openxmlformats.org/officeDocument/2006/relationships/slide" Target="/ppt/slides/slide4.xml" Id="Rec642f8329f04ee6" /><Relationship Type="http://schemas.openxmlformats.org/officeDocument/2006/relationships/slide" Target="/ppt/slides/slide5.xml" Id="R4da7f87dc6294455" /><Relationship Type="http://schemas.openxmlformats.org/officeDocument/2006/relationships/slide" Target="/ppt/slides/slide6.xml" Id="R6353acb87e124c73" /><Relationship Type="http://schemas.openxmlformats.org/officeDocument/2006/relationships/slide" Target="/ppt/slides/slide7.xml" Id="Rd1b187a0079b4b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73c9c6b64246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81bb925444401" /><Relationship Type="http://schemas.openxmlformats.org/officeDocument/2006/relationships/theme" Target="/ppt/slideMasters/theme/theme1.xml" Id="R10e43ac71daf49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881bb9254444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2fb67959943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4896617734c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dc39726dd43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3eb2387b342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72bb25f2a4f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748a6370042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f605096644d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KONNESTAD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KONNESTAD HOLDING AS ble etablert [år] og holder til i Akland.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869 339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13 194 134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13 194 134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GUNHILD RISDAL KONNESTAD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4994 Akland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993 434 477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HOLDING AS</a:t>
            </a:r>
          </a:p>
        </p:txBody>
      </p:sp>
    </p:spTree>
  </p:cSld>
  <p:clrMapOvr>
    <a:masterClrMapping xmlns:a="http://schemas.openxmlformats.org/drawingml/2006/main"/>
  </p:clrMapOvr>
</p:sld>
</file>