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95bf64c3f48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e8a86cf4eb4108"/>
  </p:sldMasterIdLst>
  <p:sldIdLst>
    <p:sldId xmlns:r="http://schemas.openxmlformats.org/officeDocument/2006/relationships" id="256" r:id="R23baf10e049e4cf2"/>
    <p:sldId xmlns:r="http://schemas.openxmlformats.org/officeDocument/2006/relationships" id="257" r:id="R2d03bffae2f84cc3"/>
    <p:sldId xmlns:r="http://schemas.openxmlformats.org/officeDocument/2006/relationships" id="258" r:id="R1a4ac07811b34906"/>
    <p:sldId xmlns:r="http://schemas.openxmlformats.org/officeDocument/2006/relationships" id="259" r:id="R689b4ceac3f249c8"/>
    <p:sldId xmlns:r="http://schemas.openxmlformats.org/officeDocument/2006/relationships" id="260" r:id="Rf7594b3f03964b0e"/>
    <p:sldId xmlns:r="http://schemas.openxmlformats.org/officeDocument/2006/relationships" id="261" r:id="R93a5ceff2bb14b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e8a86cf4eb4108" /><Relationship Type="http://schemas.openxmlformats.org/officeDocument/2006/relationships/slide" Target="/ppt/slides/slide1.xml" Id="R23baf10e049e4cf2" /><Relationship Type="http://schemas.openxmlformats.org/officeDocument/2006/relationships/slide" Target="/ppt/slides/slide2.xml" Id="R2d03bffae2f84cc3" /><Relationship Type="http://schemas.openxmlformats.org/officeDocument/2006/relationships/slide" Target="/ppt/slides/slide3.xml" Id="R1a4ac07811b34906" /><Relationship Type="http://schemas.openxmlformats.org/officeDocument/2006/relationships/slide" Target="/ppt/slides/slide4.xml" Id="R689b4ceac3f249c8" /><Relationship Type="http://schemas.openxmlformats.org/officeDocument/2006/relationships/slide" Target="/ppt/slides/slide5.xml" Id="Rf7594b3f03964b0e" /><Relationship Type="http://schemas.openxmlformats.org/officeDocument/2006/relationships/slide" Target="/ppt/slides/slide6.xml" Id="R93a5ceff2bb14b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ba8df0814f4f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e522064d74379" /><Relationship Type="http://schemas.openxmlformats.org/officeDocument/2006/relationships/theme" Target="/ppt/slideMasters/theme/theme1.xml" Id="Redb32b8b510a4c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e522064d743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1ed110e71d4f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1d5513c1944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75bd9520245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30ad0057b42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75e4fcde7447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7fd7b44d94e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NORDRE BRURÅS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Møllendalsveien 65C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NORDRE BRURÅS 4 AS</a:t>
            </a:r>
          </a:p>
        </p:txBody>
      </p:sp>
    </p:spTree>
  </p:cSld>
  <p:clrMapOvr>
    <a:masterClrMapping xmlns:a="http://schemas.openxmlformats.org/drawingml/2006/main"/>
  </p:clrMapOvr>
</p:sld>
</file>