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5d82dd711043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bd3c4722904216"/>
  </p:sldMasterIdLst>
  <p:sldIdLst>
    <p:sldId xmlns:r="http://schemas.openxmlformats.org/officeDocument/2006/relationships" id="256" r:id="Rc8ac41e095ca41a5"/>
    <p:sldId xmlns:r="http://schemas.openxmlformats.org/officeDocument/2006/relationships" id="257" r:id="R97aa7a618c284736"/>
    <p:sldId xmlns:r="http://schemas.openxmlformats.org/officeDocument/2006/relationships" id="258" r:id="R5fe73afe7e6b438b"/>
    <p:sldId xmlns:r="http://schemas.openxmlformats.org/officeDocument/2006/relationships" id="259" r:id="R90d970abb8cb41e7"/>
    <p:sldId xmlns:r="http://schemas.openxmlformats.org/officeDocument/2006/relationships" id="260" r:id="Rffb638a464524de3"/>
    <p:sldId xmlns:r="http://schemas.openxmlformats.org/officeDocument/2006/relationships" id="261" r:id="R346947ca61464aa3"/>
    <p:sldId xmlns:r="http://schemas.openxmlformats.org/officeDocument/2006/relationships" id="262" r:id="R5a27e3cdc2d14c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bd3c4722904216" /><Relationship Type="http://schemas.openxmlformats.org/officeDocument/2006/relationships/slide" Target="/ppt/slides/slide1.xml" Id="Rc8ac41e095ca41a5" /><Relationship Type="http://schemas.openxmlformats.org/officeDocument/2006/relationships/slide" Target="/ppt/slides/slide2.xml" Id="R97aa7a618c284736" /><Relationship Type="http://schemas.openxmlformats.org/officeDocument/2006/relationships/slide" Target="/ppt/slides/slide3.xml" Id="R5fe73afe7e6b438b" /><Relationship Type="http://schemas.openxmlformats.org/officeDocument/2006/relationships/slide" Target="/ppt/slides/slide4.xml" Id="R90d970abb8cb41e7" /><Relationship Type="http://schemas.openxmlformats.org/officeDocument/2006/relationships/slide" Target="/ppt/slides/slide5.xml" Id="Rffb638a464524de3" /><Relationship Type="http://schemas.openxmlformats.org/officeDocument/2006/relationships/slide" Target="/ppt/slides/slide6.xml" Id="R346947ca61464aa3" /><Relationship Type="http://schemas.openxmlformats.org/officeDocument/2006/relationships/slide" Target="/ppt/slides/slide7.xml" Id="R5a27e3cdc2d14c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bff9f9a9444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d78d125564f03" /><Relationship Type="http://schemas.openxmlformats.org/officeDocument/2006/relationships/theme" Target="/ppt/slideMasters/theme/theme1.xml" Id="R85a2802257a745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4d78d125564f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09db5f5264a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65b98e0544b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743a354524c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7dac130fc4d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dc8e5f9b440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c3e4c179840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6ecee99f845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BRURÅS 4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7 360 788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6 439 393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3 387 857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47 129 391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ALFA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