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8517d95f10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5d00fd07c42db"/>
  </p:sldMasterIdLst>
  <p:sldIdLst>
    <p:sldId xmlns:r="http://schemas.openxmlformats.org/officeDocument/2006/relationships" id="256" r:id="Re917dc6e33ba4988"/>
    <p:sldId xmlns:r="http://schemas.openxmlformats.org/officeDocument/2006/relationships" id="257" r:id="R1af57e3408774290"/>
    <p:sldId xmlns:r="http://schemas.openxmlformats.org/officeDocument/2006/relationships" id="258" r:id="Rfac4faf8ac8b4179"/>
    <p:sldId xmlns:r="http://schemas.openxmlformats.org/officeDocument/2006/relationships" id="259" r:id="R3236f604d73442ad"/>
    <p:sldId xmlns:r="http://schemas.openxmlformats.org/officeDocument/2006/relationships" id="260" r:id="R28c01e9727324ee6"/>
    <p:sldId xmlns:r="http://schemas.openxmlformats.org/officeDocument/2006/relationships" id="261" r:id="R55e2a9650c4b4fc8"/>
    <p:sldId xmlns:r="http://schemas.openxmlformats.org/officeDocument/2006/relationships" id="262" r:id="Rf4a8f6c36feb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5d00fd07c42db" /><Relationship Type="http://schemas.openxmlformats.org/officeDocument/2006/relationships/slide" Target="/ppt/slides/slide1.xml" Id="Re917dc6e33ba4988" /><Relationship Type="http://schemas.openxmlformats.org/officeDocument/2006/relationships/slide" Target="/ppt/slides/slide2.xml" Id="R1af57e3408774290" /><Relationship Type="http://schemas.openxmlformats.org/officeDocument/2006/relationships/slide" Target="/ppt/slides/slide3.xml" Id="Rfac4faf8ac8b4179" /><Relationship Type="http://schemas.openxmlformats.org/officeDocument/2006/relationships/slide" Target="/ppt/slides/slide4.xml" Id="R3236f604d73442ad" /><Relationship Type="http://schemas.openxmlformats.org/officeDocument/2006/relationships/slide" Target="/ppt/slides/slide5.xml" Id="R28c01e9727324ee6" /><Relationship Type="http://schemas.openxmlformats.org/officeDocument/2006/relationships/slide" Target="/ppt/slides/slide6.xml" Id="R55e2a9650c4b4fc8" /><Relationship Type="http://schemas.openxmlformats.org/officeDocument/2006/relationships/slide" Target="/ppt/slides/slide7.xml" Id="Rf4a8f6c36feb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35e0f3d04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5654bb0f14151" /><Relationship Type="http://schemas.openxmlformats.org/officeDocument/2006/relationships/theme" Target="/ppt/slideMasters/theme/theme1.xml" Id="R2bebff3e7bf3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5654bb0f141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8a9409d86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708482c814b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bb5e72b2945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4a9377d7e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8394ca41a47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5090873dc4f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2ca99e2cc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D.A.F SPEDITION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D.A.F SPEDITION NORGE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JAN-ERIK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MARTINCEVIC KATARINA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004723141015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www.dafspedition.com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