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c3b604129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4f7b5a3c4499b"/>
  </p:sldMasterIdLst>
  <p:sldIdLst>
    <p:sldId xmlns:r="http://schemas.openxmlformats.org/officeDocument/2006/relationships" id="256" r:id="R92e5726f12e64351"/>
    <p:sldId xmlns:r="http://schemas.openxmlformats.org/officeDocument/2006/relationships" id="257" r:id="R628331c91ee94333"/>
    <p:sldId xmlns:r="http://schemas.openxmlformats.org/officeDocument/2006/relationships" id="258" r:id="R9363b40cec3a4533"/>
    <p:sldId xmlns:r="http://schemas.openxmlformats.org/officeDocument/2006/relationships" id="259" r:id="Ra984396b0e5f48db"/>
    <p:sldId xmlns:r="http://schemas.openxmlformats.org/officeDocument/2006/relationships" id="260" r:id="R31e1738d436041ae"/>
    <p:sldId xmlns:r="http://schemas.openxmlformats.org/officeDocument/2006/relationships" id="261" r:id="R40c9e2c890b44206"/>
    <p:sldId xmlns:r="http://schemas.openxmlformats.org/officeDocument/2006/relationships" id="262" r:id="R3666baa80581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4f7b5a3c4499b" /><Relationship Type="http://schemas.openxmlformats.org/officeDocument/2006/relationships/slide" Target="/ppt/slides/slide1.xml" Id="R92e5726f12e64351" /><Relationship Type="http://schemas.openxmlformats.org/officeDocument/2006/relationships/slide" Target="/ppt/slides/slide2.xml" Id="R628331c91ee94333" /><Relationship Type="http://schemas.openxmlformats.org/officeDocument/2006/relationships/slide" Target="/ppt/slides/slide3.xml" Id="R9363b40cec3a4533" /><Relationship Type="http://schemas.openxmlformats.org/officeDocument/2006/relationships/slide" Target="/ppt/slides/slide4.xml" Id="Ra984396b0e5f48db" /><Relationship Type="http://schemas.openxmlformats.org/officeDocument/2006/relationships/slide" Target="/ppt/slides/slide5.xml" Id="R31e1738d436041ae" /><Relationship Type="http://schemas.openxmlformats.org/officeDocument/2006/relationships/slide" Target="/ppt/slides/slide6.xml" Id="R40c9e2c890b44206" /><Relationship Type="http://schemas.openxmlformats.org/officeDocument/2006/relationships/slide" Target="/ppt/slides/slide7.xml" Id="R3666baa80581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31b49d02d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48f12c0984bd6" /><Relationship Type="http://schemas.openxmlformats.org/officeDocument/2006/relationships/theme" Target="/ppt/slideMasters/theme/theme1.xml" Id="R690ae67ac13c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48f12c098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09351c6b9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b23bbc050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ee20bb3bc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126b437f2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7dfc5c80c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69ad4a88248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96e211514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