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3f13467e7b47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489c650de140c7"/>
  </p:sldMasterIdLst>
  <p:sldIdLst>
    <p:sldId xmlns:r="http://schemas.openxmlformats.org/officeDocument/2006/relationships" id="256" r:id="Rbb05e9ab97744f0c"/>
    <p:sldId xmlns:r="http://schemas.openxmlformats.org/officeDocument/2006/relationships" id="257" r:id="Rc0dd8dde564d40e2"/>
    <p:sldId xmlns:r="http://schemas.openxmlformats.org/officeDocument/2006/relationships" id="258" r:id="Rd8d4a8a0b6cd478d"/>
    <p:sldId xmlns:r="http://schemas.openxmlformats.org/officeDocument/2006/relationships" id="259" r:id="R8fa6c4f20dc94b1f"/>
    <p:sldId xmlns:r="http://schemas.openxmlformats.org/officeDocument/2006/relationships" id="260" r:id="R37602635ea03448e"/>
    <p:sldId xmlns:r="http://schemas.openxmlformats.org/officeDocument/2006/relationships" id="261" r:id="R3a5bd5789337413d"/>
    <p:sldId xmlns:r="http://schemas.openxmlformats.org/officeDocument/2006/relationships" id="262" r:id="R58c54cfacb1846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89c650de140c7" /><Relationship Type="http://schemas.openxmlformats.org/officeDocument/2006/relationships/slide" Target="/ppt/slides/slide1.xml" Id="Rbb05e9ab97744f0c" /><Relationship Type="http://schemas.openxmlformats.org/officeDocument/2006/relationships/slide" Target="/ppt/slides/slide2.xml" Id="Rc0dd8dde564d40e2" /><Relationship Type="http://schemas.openxmlformats.org/officeDocument/2006/relationships/slide" Target="/ppt/slides/slide3.xml" Id="Rd8d4a8a0b6cd478d" /><Relationship Type="http://schemas.openxmlformats.org/officeDocument/2006/relationships/slide" Target="/ppt/slides/slide4.xml" Id="R8fa6c4f20dc94b1f" /><Relationship Type="http://schemas.openxmlformats.org/officeDocument/2006/relationships/slide" Target="/ppt/slides/slide5.xml" Id="R37602635ea03448e" /><Relationship Type="http://schemas.openxmlformats.org/officeDocument/2006/relationships/slide" Target="/ppt/slides/slide6.xml" Id="R3a5bd5789337413d" /><Relationship Type="http://schemas.openxmlformats.org/officeDocument/2006/relationships/slide" Target="/ppt/slides/slide7.xml" Id="R58c54cfacb1846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df83bc1ab4a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b59ea952a4df2" /><Relationship Type="http://schemas.openxmlformats.org/officeDocument/2006/relationships/theme" Target="/ppt/slideMasters/theme/theme1.xml" Id="R152d1be7b9a348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2b59ea952a4d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cccb7491449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cc0da57284c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bac053ddd4b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d51974b5d49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038ee599745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2e853a0f240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239e224a647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UGB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UGB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246 410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537 527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2 785 932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3 492 239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BREISNES ULF-GUNNAR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Ulf-G. Breisnes, Rosenhaven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993 457 582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