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ad448c1d1948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f2f855fe76479b"/>
  </p:sldMasterIdLst>
  <p:sldIdLst>
    <p:sldId xmlns:r="http://schemas.openxmlformats.org/officeDocument/2006/relationships" id="256" r:id="R3f7380915ad04ec4"/>
    <p:sldId xmlns:r="http://schemas.openxmlformats.org/officeDocument/2006/relationships" id="257" r:id="Rad120f998d2648c6"/>
    <p:sldId xmlns:r="http://schemas.openxmlformats.org/officeDocument/2006/relationships" id="258" r:id="Re98e7d4a7b494847"/>
    <p:sldId xmlns:r="http://schemas.openxmlformats.org/officeDocument/2006/relationships" id="259" r:id="R81f4769c0be84ec8"/>
    <p:sldId xmlns:r="http://schemas.openxmlformats.org/officeDocument/2006/relationships" id="260" r:id="Rc4ddaaeec8a1408f"/>
    <p:sldId xmlns:r="http://schemas.openxmlformats.org/officeDocument/2006/relationships" id="261" r:id="R292e8b35b4644f2a"/>
    <p:sldId xmlns:r="http://schemas.openxmlformats.org/officeDocument/2006/relationships" id="262" r:id="R167a455f560142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f2f855fe76479b" /><Relationship Type="http://schemas.openxmlformats.org/officeDocument/2006/relationships/slide" Target="/ppt/slides/slide1.xml" Id="R3f7380915ad04ec4" /><Relationship Type="http://schemas.openxmlformats.org/officeDocument/2006/relationships/slide" Target="/ppt/slides/slide2.xml" Id="Rad120f998d2648c6" /><Relationship Type="http://schemas.openxmlformats.org/officeDocument/2006/relationships/slide" Target="/ppt/slides/slide3.xml" Id="Re98e7d4a7b494847" /><Relationship Type="http://schemas.openxmlformats.org/officeDocument/2006/relationships/slide" Target="/ppt/slides/slide4.xml" Id="R81f4769c0be84ec8" /><Relationship Type="http://schemas.openxmlformats.org/officeDocument/2006/relationships/slide" Target="/ppt/slides/slide5.xml" Id="Rc4ddaaeec8a1408f" /><Relationship Type="http://schemas.openxmlformats.org/officeDocument/2006/relationships/slide" Target="/ppt/slides/slide6.xml" Id="R292e8b35b4644f2a" /><Relationship Type="http://schemas.openxmlformats.org/officeDocument/2006/relationships/slide" Target="/ppt/slides/slide7.xml" Id="R167a455f560142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51a982336743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f540914854f95" /><Relationship Type="http://schemas.openxmlformats.org/officeDocument/2006/relationships/theme" Target="/ppt/slideMasters/theme/theme1.xml" Id="Rb5feecc980194c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af540914854f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34598fdf841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6b65dab0440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43ddc8d2243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6026e0bef4d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f1dc8fdea45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7d2d687c84c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200a0938640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JOA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 GRUPPEN AS ble etablert [år] og holder til i Kokstad.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4 321 725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−9 877 825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32 300 380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232 052 966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242 819 683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 HOLDING I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 HOLDING II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Kokstadvegen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5257 Kokstad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93 45 36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andre@joagruppen.no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www.joagruppen.no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993 457 809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JOA GRUPPEN AS</a:t>
            </a:r>
          </a:p>
        </p:txBody>
      </p:sp>
    </p:spTree>
  </p:cSld>
  <p:clrMapOvr>
    <a:masterClrMapping xmlns:a="http://schemas.openxmlformats.org/drawingml/2006/main"/>
  </p:clrMapOvr>
</p:sld>
</file>