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e16363bb9e48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ed35b012b4c3d"/>
  </p:sldMasterIdLst>
  <p:sldIdLst>
    <p:sldId xmlns:r="http://schemas.openxmlformats.org/officeDocument/2006/relationships" id="256" r:id="Racde138b058d4971"/>
    <p:sldId xmlns:r="http://schemas.openxmlformats.org/officeDocument/2006/relationships" id="257" r:id="Rd4719e3533044ed0"/>
    <p:sldId xmlns:r="http://schemas.openxmlformats.org/officeDocument/2006/relationships" id="258" r:id="R14250825f5ab4f8d"/>
    <p:sldId xmlns:r="http://schemas.openxmlformats.org/officeDocument/2006/relationships" id="259" r:id="Rb60818f0d7f74504"/>
    <p:sldId xmlns:r="http://schemas.openxmlformats.org/officeDocument/2006/relationships" id="260" r:id="R4f8ec932cd6b4f43"/>
    <p:sldId xmlns:r="http://schemas.openxmlformats.org/officeDocument/2006/relationships" id="261" r:id="R31da917044ba48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ed35b012b4c3d" /><Relationship Type="http://schemas.openxmlformats.org/officeDocument/2006/relationships/slide" Target="/ppt/slides/slide1.xml" Id="Racde138b058d4971" /><Relationship Type="http://schemas.openxmlformats.org/officeDocument/2006/relationships/slide" Target="/ppt/slides/slide2.xml" Id="Rd4719e3533044ed0" /><Relationship Type="http://schemas.openxmlformats.org/officeDocument/2006/relationships/slide" Target="/ppt/slides/slide3.xml" Id="R14250825f5ab4f8d" /><Relationship Type="http://schemas.openxmlformats.org/officeDocument/2006/relationships/slide" Target="/ppt/slides/slide4.xml" Id="Rb60818f0d7f74504" /><Relationship Type="http://schemas.openxmlformats.org/officeDocument/2006/relationships/slide" Target="/ppt/slides/slide5.xml" Id="R4f8ec932cd6b4f43" /><Relationship Type="http://schemas.openxmlformats.org/officeDocument/2006/relationships/slide" Target="/ppt/slides/slide6.xml" Id="R31da917044ba48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81ce9b5434a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ecad41f484211" /><Relationship Type="http://schemas.openxmlformats.org/officeDocument/2006/relationships/theme" Target="/ppt/slideMasters/theme/theme1.xml" Id="R690adf1a166343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ecad41f48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d5aa24947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f42636a9b4f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f817336ac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74723fb42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7fe38c7c8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f00e57beb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LEDELSE OG TEOLOGI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LEDELSE OG TEOLOGI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27 190 138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8 835 379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