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ddd68d4ba43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decbed1534759"/>
  </p:sldMasterIdLst>
  <p:sldIdLst>
    <p:sldId xmlns:r="http://schemas.openxmlformats.org/officeDocument/2006/relationships" id="256" r:id="R745e1cb729be4d02"/>
    <p:sldId xmlns:r="http://schemas.openxmlformats.org/officeDocument/2006/relationships" id="257" r:id="Ra642170f9b5e4ab9"/>
    <p:sldId xmlns:r="http://schemas.openxmlformats.org/officeDocument/2006/relationships" id="258" r:id="Rfcfdd6a0d74d486e"/>
    <p:sldId xmlns:r="http://schemas.openxmlformats.org/officeDocument/2006/relationships" id="259" r:id="R292717cc01b44e35"/>
    <p:sldId xmlns:r="http://schemas.openxmlformats.org/officeDocument/2006/relationships" id="260" r:id="Rb2f21582ca444ef0"/>
    <p:sldId xmlns:r="http://schemas.openxmlformats.org/officeDocument/2006/relationships" id="261" r:id="Ra7e63da11e0248fc"/>
    <p:sldId xmlns:r="http://schemas.openxmlformats.org/officeDocument/2006/relationships" id="262" r:id="Rf2c4fbd6be5848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decbed1534759" /><Relationship Type="http://schemas.openxmlformats.org/officeDocument/2006/relationships/slide" Target="/ppt/slides/slide1.xml" Id="R745e1cb729be4d02" /><Relationship Type="http://schemas.openxmlformats.org/officeDocument/2006/relationships/slide" Target="/ppt/slides/slide2.xml" Id="Ra642170f9b5e4ab9" /><Relationship Type="http://schemas.openxmlformats.org/officeDocument/2006/relationships/slide" Target="/ppt/slides/slide3.xml" Id="Rfcfdd6a0d74d486e" /><Relationship Type="http://schemas.openxmlformats.org/officeDocument/2006/relationships/slide" Target="/ppt/slides/slide4.xml" Id="R292717cc01b44e35" /><Relationship Type="http://schemas.openxmlformats.org/officeDocument/2006/relationships/slide" Target="/ppt/slides/slide5.xml" Id="Rb2f21582ca444ef0" /><Relationship Type="http://schemas.openxmlformats.org/officeDocument/2006/relationships/slide" Target="/ppt/slides/slide6.xml" Id="Ra7e63da11e0248fc" /><Relationship Type="http://schemas.openxmlformats.org/officeDocument/2006/relationships/slide" Target="/ppt/slides/slide7.xml" Id="Rf2c4fbd6be5848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e3ed87c36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7ed45b8a04477" /><Relationship Type="http://schemas.openxmlformats.org/officeDocument/2006/relationships/theme" Target="/ppt/slideMasters/theme/theme1.xml" Id="Ra04c336321c9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c7ed45b8a0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15367ab0f47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65015180846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18ad0b7b94b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df87dadc342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03002a8c944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43403cfc2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f0aa1c8924b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JUUL-VADEM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JUUL-VADEM HOLDING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4 006 162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34 088 321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36 756 741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JUUL-VADEM ANDERS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JUUL-VADEM KRISTINE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993 480 673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JUUL-VADEM HOLDING AS</a:t>
            </a:r>
          </a:p>
        </p:txBody>
      </p:sp>
    </p:spTree>
  </p:cSld>
  <p:clrMapOvr>
    <a:masterClrMapping xmlns:a="http://schemas.openxmlformats.org/drawingml/2006/main"/>
  </p:clrMapOvr>
</p:sld>
</file>