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225686e42e43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f94bf5ba14515"/>
  </p:sldMasterIdLst>
  <p:sldIdLst>
    <p:sldId xmlns:r="http://schemas.openxmlformats.org/officeDocument/2006/relationships" id="256" r:id="R100a14bdb1ed4585"/>
    <p:sldId xmlns:r="http://schemas.openxmlformats.org/officeDocument/2006/relationships" id="257" r:id="Re087f2a2e643457f"/>
    <p:sldId xmlns:r="http://schemas.openxmlformats.org/officeDocument/2006/relationships" id="258" r:id="R0bfd10a6b65c4597"/>
    <p:sldId xmlns:r="http://schemas.openxmlformats.org/officeDocument/2006/relationships" id="259" r:id="Rebb87f969080443f"/>
    <p:sldId xmlns:r="http://schemas.openxmlformats.org/officeDocument/2006/relationships" id="260" r:id="Rd91cd92bc80b4382"/>
    <p:sldId xmlns:r="http://schemas.openxmlformats.org/officeDocument/2006/relationships" id="261" r:id="Rddc739556065460f"/>
    <p:sldId xmlns:r="http://schemas.openxmlformats.org/officeDocument/2006/relationships" id="262" r:id="R906039693a1e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f94bf5ba14515" /><Relationship Type="http://schemas.openxmlformats.org/officeDocument/2006/relationships/slide" Target="/ppt/slides/slide1.xml" Id="R100a14bdb1ed4585" /><Relationship Type="http://schemas.openxmlformats.org/officeDocument/2006/relationships/slide" Target="/ppt/slides/slide2.xml" Id="Re087f2a2e643457f" /><Relationship Type="http://schemas.openxmlformats.org/officeDocument/2006/relationships/slide" Target="/ppt/slides/slide3.xml" Id="R0bfd10a6b65c4597" /><Relationship Type="http://schemas.openxmlformats.org/officeDocument/2006/relationships/slide" Target="/ppt/slides/slide4.xml" Id="Rebb87f969080443f" /><Relationship Type="http://schemas.openxmlformats.org/officeDocument/2006/relationships/slide" Target="/ppt/slides/slide5.xml" Id="Rd91cd92bc80b4382" /><Relationship Type="http://schemas.openxmlformats.org/officeDocument/2006/relationships/slide" Target="/ppt/slides/slide6.xml" Id="Rddc739556065460f" /><Relationship Type="http://schemas.openxmlformats.org/officeDocument/2006/relationships/slide" Target="/ppt/slides/slide7.xml" Id="R906039693a1e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6efd040c2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be96341b34dc9" /><Relationship Type="http://schemas.openxmlformats.org/officeDocument/2006/relationships/theme" Target="/ppt/slideMasters/theme/theme1.xml" Id="Re7857241aeda42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1be96341b3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0e5ba0bec44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b9e46ffab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d86bb270f41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1555e7ae743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72d2aadbc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5eae52a8f46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803a9a685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