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268a19955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e725e2b5b4c1b"/>
  </p:sldMasterIdLst>
  <p:sldIdLst>
    <p:sldId xmlns:r="http://schemas.openxmlformats.org/officeDocument/2006/relationships" id="256" r:id="R16b775f907a6422f"/>
    <p:sldId xmlns:r="http://schemas.openxmlformats.org/officeDocument/2006/relationships" id="257" r:id="Rf5bcdc67e0704037"/>
    <p:sldId xmlns:r="http://schemas.openxmlformats.org/officeDocument/2006/relationships" id="258" r:id="R040ceed6a93d47ab"/>
    <p:sldId xmlns:r="http://schemas.openxmlformats.org/officeDocument/2006/relationships" id="259" r:id="Rd45e7f5e2d7648cf"/>
    <p:sldId xmlns:r="http://schemas.openxmlformats.org/officeDocument/2006/relationships" id="260" r:id="Rcc82f86b64a0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e725e2b5b4c1b" /><Relationship Type="http://schemas.openxmlformats.org/officeDocument/2006/relationships/slide" Target="/ppt/slides/slide1.xml" Id="R16b775f907a6422f" /><Relationship Type="http://schemas.openxmlformats.org/officeDocument/2006/relationships/slide" Target="/ppt/slides/slide2.xml" Id="Rf5bcdc67e0704037" /><Relationship Type="http://schemas.openxmlformats.org/officeDocument/2006/relationships/slide" Target="/ppt/slides/slide3.xml" Id="R040ceed6a93d47ab" /><Relationship Type="http://schemas.openxmlformats.org/officeDocument/2006/relationships/slide" Target="/ppt/slides/slide4.xml" Id="Rd45e7f5e2d7648cf" /><Relationship Type="http://schemas.openxmlformats.org/officeDocument/2006/relationships/slide" Target="/ppt/slides/slide5.xml" Id="Rcc82f86b64a0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ca5ee738940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79fb07c9743e2" /><Relationship Type="http://schemas.openxmlformats.org/officeDocument/2006/relationships/theme" Target="/ppt/slideMasters/theme/theme1.xml" Id="R6b75d4fd0792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79fb07c9743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7585049a0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07c577cee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493087c7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a8d81795c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dca6a5ea6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