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196c5b402d0490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11d33cde77443e8"/>
  </p:sldMasterIdLst>
  <p:sldIdLst>
    <p:sldId xmlns:r="http://schemas.openxmlformats.org/officeDocument/2006/relationships" id="256" r:id="R0ef96907de2049e4"/>
    <p:sldId xmlns:r="http://schemas.openxmlformats.org/officeDocument/2006/relationships" id="257" r:id="R7717b9260c784d14"/>
    <p:sldId xmlns:r="http://schemas.openxmlformats.org/officeDocument/2006/relationships" id="258" r:id="R2cc75f82655d43ab"/>
    <p:sldId xmlns:r="http://schemas.openxmlformats.org/officeDocument/2006/relationships" id="259" r:id="R89f41b82ccdc4d3f"/>
    <p:sldId xmlns:r="http://schemas.openxmlformats.org/officeDocument/2006/relationships" id="260" r:id="R89f197691d8f4e0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11d33cde77443e8" /><Relationship Type="http://schemas.openxmlformats.org/officeDocument/2006/relationships/slide" Target="/ppt/slides/slide1.xml" Id="R0ef96907de2049e4" /><Relationship Type="http://schemas.openxmlformats.org/officeDocument/2006/relationships/slide" Target="/ppt/slides/slide2.xml" Id="R7717b9260c784d14" /><Relationship Type="http://schemas.openxmlformats.org/officeDocument/2006/relationships/slide" Target="/ppt/slides/slide3.xml" Id="R2cc75f82655d43ab" /><Relationship Type="http://schemas.openxmlformats.org/officeDocument/2006/relationships/slide" Target="/ppt/slides/slide4.xml" Id="R89f41b82ccdc4d3f" /><Relationship Type="http://schemas.openxmlformats.org/officeDocument/2006/relationships/slide" Target="/ppt/slides/slide5.xml" Id="R89f197691d8f4e0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e27276d5a86429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0f512729f5420d" /><Relationship Type="http://schemas.openxmlformats.org/officeDocument/2006/relationships/theme" Target="/ppt/slideMasters/theme/theme1.xml" Id="Rcd47cebc1163485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40f512729f5420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86454b652842a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06d07ad761461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b277915e35463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5848449e46438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f9b9179eab437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USKEDAL IDRETTSLAG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USKEDAL IDRETTSLAG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USKEDAL IDRETTSLAG ble etablert [år] og holder til i Uskedalen.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USKEDAL IDRETTSLAG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USKEDAL IDRETTSLAG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USKEDAL IDRETTSLAG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Christoffer Fossli, Kjerlandssido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5463 Uskedalen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chris.fossli@gmail.com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uskedalen.no/uil/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993 741 663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USKEDAL IDRETTSLAG</a:t>
            </a:r>
          </a:p>
        </p:txBody>
      </p:sp>
    </p:spTree>
  </p:cSld>
  <p:clrMapOvr>
    <a:masterClrMapping xmlns:a="http://schemas.openxmlformats.org/drawingml/2006/main"/>
  </p:clrMapOvr>
</p:sld>
</file>