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d19cca5c4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f52d46fa94ec2"/>
  </p:sldMasterIdLst>
  <p:sldIdLst>
    <p:sldId xmlns:r="http://schemas.openxmlformats.org/officeDocument/2006/relationships" id="256" r:id="R3d0f95d7ff9a4fb5"/>
    <p:sldId xmlns:r="http://schemas.openxmlformats.org/officeDocument/2006/relationships" id="257" r:id="R9552238310b24574"/>
    <p:sldId xmlns:r="http://schemas.openxmlformats.org/officeDocument/2006/relationships" id="258" r:id="R2c71b881a7574901"/>
    <p:sldId xmlns:r="http://schemas.openxmlformats.org/officeDocument/2006/relationships" id="259" r:id="R3dc7919bc086492f"/>
    <p:sldId xmlns:r="http://schemas.openxmlformats.org/officeDocument/2006/relationships" id="260" r:id="Ra401873a64094b18"/>
    <p:sldId xmlns:r="http://schemas.openxmlformats.org/officeDocument/2006/relationships" id="261" r:id="R6b2383115fe24cf8"/>
    <p:sldId xmlns:r="http://schemas.openxmlformats.org/officeDocument/2006/relationships" id="262" r:id="R92f0664b02b5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f52d46fa94ec2" /><Relationship Type="http://schemas.openxmlformats.org/officeDocument/2006/relationships/slide" Target="/ppt/slides/slide1.xml" Id="R3d0f95d7ff9a4fb5" /><Relationship Type="http://schemas.openxmlformats.org/officeDocument/2006/relationships/slide" Target="/ppt/slides/slide2.xml" Id="R9552238310b24574" /><Relationship Type="http://schemas.openxmlformats.org/officeDocument/2006/relationships/slide" Target="/ppt/slides/slide3.xml" Id="R2c71b881a7574901" /><Relationship Type="http://schemas.openxmlformats.org/officeDocument/2006/relationships/slide" Target="/ppt/slides/slide4.xml" Id="R3dc7919bc086492f" /><Relationship Type="http://schemas.openxmlformats.org/officeDocument/2006/relationships/slide" Target="/ppt/slides/slide5.xml" Id="Ra401873a64094b18" /><Relationship Type="http://schemas.openxmlformats.org/officeDocument/2006/relationships/slide" Target="/ppt/slides/slide6.xml" Id="R6b2383115fe24cf8" /><Relationship Type="http://schemas.openxmlformats.org/officeDocument/2006/relationships/slide" Target="/ppt/slides/slide7.xml" Id="R92f0664b02b5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7630aef2f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f47e92a94a34" /><Relationship Type="http://schemas.openxmlformats.org/officeDocument/2006/relationships/theme" Target="/ppt/slideMasters/theme/theme1.xml" Id="Rc1d597d1eb00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ef47e92a9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19088291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b5b955b72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92194f80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d6f19bb7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3722b46b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3183b3f1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7a87ce5f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