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2ea16ee86f47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54fcb595ba415b"/>
  </p:sldMasterIdLst>
  <p:sldIdLst>
    <p:sldId xmlns:r="http://schemas.openxmlformats.org/officeDocument/2006/relationships" id="256" r:id="R2dfd1752dbf44216"/>
    <p:sldId xmlns:r="http://schemas.openxmlformats.org/officeDocument/2006/relationships" id="257" r:id="R1b03f76935624580"/>
    <p:sldId xmlns:r="http://schemas.openxmlformats.org/officeDocument/2006/relationships" id="258" r:id="Rdb49822c96d34b00"/>
    <p:sldId xmlns:r="http://schemas.openxmlformats.org/officeDocument/2006/relationships" id="259" r:id="R9347f53147a04938"/>
    <p:sldId xmlns:r="http://schemas.openxmlformats.org/officeDocument/2006/relationships" id="260" r:id="R298c957c120c4f0b"/>
    <p:sldId xmlns:r="http://schemas.openxmlformats.org/officeDocument/2006/relationships" id="261" r:id="R2f2e6321eea44132"/>
    <p:sldId xmlns:r="http://schemas.openxmlformats.org/officeDocument/2006/relationships" id="262" r:id="R30515de4755040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54fcb595ba415b" /><Relationship Type="http://schemas.openxmlformats.org/officeDocument/2006/relationships/slide" Target="/ppt/slides/slide1.xml" Id="R2dfd1752dbf44216" /><Relationship Type="http://schemas.openxmlformats.org/officeDocument/2006/relationships/slide" Target="/ppt/slides/slide2.xml" Id="R1b03f76935624580" /><Relationship Type="http://schemas.openxmlformats.org/officeDocument/2006/relationships/slide" Target="/ppt/slides/slide3.xml" Id="Rdb49822c96d34b00" /><Relationship Type="http://schemas.openxmlformats.org/officeDocument/2006/relationships/slide" Target="/ppt/slides/slide4.xml" Id="R9347f53147a04938" /><Relationship Type="http://schemas.openxmlformats.org/officeDocument/2006/relationships/slide" Target="/ppt/slides/slide5.xml" Id="R298c957c120c4f0b" /><Relationship Type="http://schemas.openxmlformats.org/officeDocument/2006/relationships/slide" Target="/ppt/slides/slide6.xml" Id="R2f2e6321eea44132" /><Relationship Type="http://schemas.openxmlformats.org/officeDocument/2006/relationships/slide" Target="/ppt/slides/slide7.xml" Id="R30515de4755040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7fa6570f8742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f289a7ddc494d" /><Relationship Type="http://schemas.openxmlformats.org/officeDocument/2006/relationships/theme" Target="/ppt/slideMasters/theme/theme1.xml" Id="Rcea660e4c6424c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8f289a7ddc49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2ad9c8c654c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a43b9c4474e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7d5b8aba04a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6ef27748e45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ff97b365f4f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79f708cb243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518f4cdc34c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DYNABYTE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DYNABYTE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36 520 616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6 129 742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4 575 920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12 503 440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30 095 037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UNUM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JOACHIM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LYCHE HEIDI C SCHRØTER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PROGRESSIONEM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thomas.karlsen@dynabyte.no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993 842 621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