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a0392c001f4d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e510fee8f94201"/>
  </p:sldMasterIdLst>
  <p:sldIdLst>
    <p:sldId xmlns:r="http://schemas.openxmlformats.org/officeDocument/2006/relationships" id="256" r:id="Rf0ad92e567104f3e"/>
    <p:sldId xmlns:r="http://schemas.openxmlformats.org/officeDocument/2006/relationships" id="257" r:id="R711f51182f574720"/>
    <p:sldId xmlns:r="http://schemas.openxmlformats.org/officeDocument/2006/relationships" id="258" r:id="R1d6bf4b724c04e9c"/>
    <p:sldId xmlns:r="http://schemas.openxmlformats.org/officeDocument/2006/relationships" id="259" r:id="R9d66ba2a9b5a4f80"/>
    <p:sldId xmlns:r="http://schemas.openxmlformats.org/officeDocument/2006/relationships" id="260" r:id="R72b306030fb842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510fee8f94201" /><Relationship Type="http://schemas.openxmlformats.org/officeDocument/2006/relationships/slide" Target="/ppt/slides/slide1.xml" Id="Rf0ad92e567104f3e" /><Relationship Type="http://schemas.openxmlformats.org/officeDocument/2006/relationships/slide" Target="/ppt/slides/slide2.xml" Id="R711f51182f574720" /><Relationship Type="http://schemas.openxmlformats.org/officeDocument/2006/relationships/slide" Target="/ppt/slides/slide3.xml" Id="R1d6bf4b724c04e9c" /><Relationship Type="http://schemas.openxmlformats.org/officeDocument/2006/relationships/slide" Target="/ppt/slides/slide4.xml" Id="R9d66ba2a9b5a4f80" /><Relationship Type="http://schemas.openxmlformats.org/officeDocument/2006/relationships/slide" Target="/ppt/slides/slide5.xml" Id="R72b306030fb842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240c2a42440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5e5149686445e" /><Relationship Type="http://schemas.openxmlformats.org/officeDocument/2006/relationships/theme" Target="/ppt/slideMasters/theme/theme1.xml" Id="Rdb9a60115b44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e5e514968644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d67fd402645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5848ebd2a40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2e29e92fc4c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97d163b2e4e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9160beb7140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SLIPEN EIENDOM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SLIPEN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SLIPEN EIENDOM III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SLIPEN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SLIPEN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SLIPEN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993 876 992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SLIPEN EIENDOM III AS</a:t>
            </a:r>
          </a:p>
        </p:txBody>
      </p:sp>
    </p:spTree>
  </p:cSld>
  <p:clrMapOvr>
    <a:masterClrMapping xmlns:a="http://schemas.openxmlformats.org/drawingml/2006/main"/>
  </p:clrMapOvr>
</p:sld>
</file>