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2e4ee2f81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75bf991184c84"/>
  </p:sldMasterIdLst>
  <p:sldIdLst>
    <p:sldId xmlns:r="http://schemas.openxmlformats.org/officeDocument/2006/relationships" id="256" r:id="Rb59db0b3fcae41f8"/>
    <p:sldId xmlns:r="http://schemas.openxmlformats.org/officeDocument/2006/relationships" id="257" r:id="R5866c36bdfc048bc"/>
    <p:sldId xmlns:r="http://schemas.openxmlformats.org/officeDocument/2006/relationships" id="258" r:id="Rd3fbfafa41b14ac6"/>
    <p:sldId xmlns:r="http://schemas.openxmlformats.org/officeDocument/2006/relationships" id="259" r:id="R06be1ca954584863"/>
    <p:sldId xmlns:r="http://schemas.openxmlformats.org/officeDocument/2006/relationships" id="260" r:id="Rf9555fe07d854893"/>
    <p:sldId xmlns:r="http://schemas.openxmlformats.org/officeDocument/2006/relationships" id="261" r:id="R037eee690c35439c"/>
    <p:sldId xmlns:r="http://schemas.openxmlformats.org/officeDocument/2006/relationships" id="262" r:id="R57ac53f6d025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75bf991184c84" /><Relationship Type="http://schemas.openxmlformats.org/officeDocument/2006/relationships/slide" Target="/ppt/slides/slide1.xml" Id="Rb59db0b3fcae41f8" /><Relationship Type="http://schemas.openxmlformats.org/officeDocument/2006/relationships/slide" Target="/ppt/slides/slide2.xml" Id="R5866c36bdfc048bc" /><Relationship Type="http://schemas.openxmlformats.org/officeDocument/2006/relationships/slide" Target="/ppt/slides/slide3.xml" Id="Rd3fbfafa41b14ac6" /><Relationship Type="http://schemas.openxmlformats.org/officeDocument/2006/relationships/slide" Target="/ppt/slides/slide4.xml" Id="R06be1ca954584863" /><Relationship Type="http://schemas.openxmlformats.org/officeDocument/2006/relationships/slide" Target="/ppt/slides/slide5.xml" Id="Rf9555fe07d854893" /><Relationship Type="http://schemas.openxmlformats.org/officeDocument/2006/relationships/slide" Target="/ppt/slides/slide6.xml" Id="R037eee690c35439c" /><Relationship Type="http://schemas.openxmlformats.org/officeDocument/2006/relationships/slide" Target="/ppt/slides/slide7.xml" Id="R57ac53f6d025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b12f6fa6143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676e2a04d488a" /><Relationship Type="http://schemas.openxmlformats.org/officeDocument/2006/relationships/theme" Target="/ppt/slideMasters/theme/theme1.xml" Id="Re6d3354ce259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7676e2a04d48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fe03c8ab2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12f12e455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39e3135b9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a249b9e8e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cef85d29f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45ac71b7f42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43a4bee03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