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472f0f558d44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7ec7eb05a145e6"/>
  </p:sldMasterIdLst>
  <p:sldIdLst>
    <p:sldId xmlns:r="http://schemas.openxmlformats.org/officeDocument/2006/relationships" id="256" r:id="Re6570b78886847ee"/>
    <p:sldId xmlns:r="http://schemas.openxmlformats.org/officeDocument/2006/relationships" id="257" r:id="R2a198f7538644958"/>
    <p:sldId xmlns:r="http://schemas.openxmlformats.org/officeDocument/2006/relationships" id="258" r:id="R774e0f680e3a484c"/>
    <p:sldId xmlns:r="http://schemas.openxmlformats.org/officeDocument/2006/relationships" id="259" r:id="Rc80c5cee44ab4861"/>
    <p:sldId xmlns:r="http://schemas.openxmlformats.org/officeDocument/2006/relationships" id="260" r:id="Rc9ae66b87ec94a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7ec7eb05a145e6" /><Relationship Type="http://schemas.openxmlformats.org/officeDocument/2006/relationships/slide" Target="/ppt/slides/slide1.xml" Id="Re6570b78886847ee" /><Relationship Type="http://schemas.openxmlformats.org/officeDocument/2006/relationships/slide" Target="/ppt/slides/slide2.xml" Id="R2a198f7538644958" /><Relationship Type="http://schemas.openxmlformats.org/officeDocument/2006/relationships/slide" Target="/ppt/slides/slide3.xml" Id="R774e0f680e3a484c" /><Relationship Type="http://schemas.openxmlformats.org/officeDocument/2006/relationships/slide" Target="/ppt/slides/slide4.xml" Id="Rc80c5cee44ab4861" /><Relationship Type="http://schemas.openxmlformats.org/officeDocument/2006/relationships/slide" Target="/ppt/slides/slide5.xml" Id="Rc9ae66b87ec94a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2fbbf53a024b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d90c73c8546dd" /><Relationship Type="http://schemas.openxmlformats.org/officeDocument/2006/relationships/theme" Target="/ppt/slideMasters/theme/theme1.xml" Id="Rb651c6774d714a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fd90c73c8546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b0fc7de1148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45e5724ab41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a907b73b84d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9eaacfe014d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ef847bd4e40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ENGERDAL SENTERPARTI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ENGERDAL SENTERPARTI ble etablert [år] og holder til i Drevsjø.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Hege Bergersen, Blæsterveien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2443 Drevsjø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hbergersen@hotmail.com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993 962 821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