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3524123ab944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34bc73b6574d34"/>
  </p:sldMasterIdLst>
  <p:sldIdLst>
    <p:sldId xmlns:r="http://schemas.openxmlformats.org/officeDocument/2006/relationships" id="256" r:id="R77d42a13942c42f6"/>
    <p:sldId xmlns:r="http://schemas.openxmlformats.org/officeDocument/2006/relationships" id="257" r:id="R83a4dae157494af0"/>
    <p:sldId xmlns:r="http://schemas.openxmlformats.org/officeDocument/2006/relationships" id="258" r:id="Rdc2a4f9506bf4ed6"/>
    <p:sldId xmlns:r="http://schemas.openxmlformats.org/officeDocument/2006/relationships" id="259" r:id="R1d402be057d94a81"/>
    <p:sldId xmlns:r="http://schemas.openxmlformats.org/officeDocument/2006/relationships" id="260" r:id="Rff82d8ad703a40fd"/>
    <p:sldId xmlns:r="http://schemas.openxmlformats.org/officeDocument/2006/relationships" id="261" r:id="Rc73ad3d03fa14cf0"/>
    <p:sldId xmlns:r="http://schemas.openxmlformats.org/officeDocument/2006/relationships" id="262" r:id="Rc3ef3ba3352544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34bc73b6574d34" /><Relationship Type="http://schemas.openxmlformats.org/officeDocument/2006/relationships/slide" Target="/ppt/slides/slide1.xml" Id="R77d42a13942c42f6" /><Relationship Type="http://schemas.openxmlformats.org/officeDocument/2006/relationships/slide" Target="/ppt/slides/slide2.xml" Id="R83a4dae157494af0" /><Relationship Type="http://schemas.openxmlformats.org/officeDocument/2006/relationships/slide" Target="/ppt/slides/slide3.xml" Id="Rdc2a4f9506bf4ed6" /><Relationship Type="http://schemas.openxmlformats.org/officeDocument/2006/relationships/slide" Target="/ppt/slides/slide4.xml" Id="R1d402be057d94a81" /><Relationship Type="http://schemas.openxmlformats.org/officeDocument/2006/relationships/slide" Target="/ppt/slides/slide5.xml" Id="Rff82d8ad703a40fd" /><Relationship Type="http://schemas.openxmlformats.org/officeDocument/2006/relationships/slide" Target="/ppt/slides/slide6.xml" Id="Rc73ad3d03fa14cf0" /><Relationship Type="http://schemas.openxmlformats.org/officeDocument/2006/relationships/slide" Target="/ppt/slides/slide7.xml" Id="Rc3ef3ba3352544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e6fee664ab4c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9c07a9d2f4233" /><Relationship Type="http://schemas.openxmlformats.org/officeDocument/2006/relationships/theme" Target="/ppt/slideMasters/theme/theme1.xml" Id="R75e95aef644b46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d9c07a9d2f42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849aa20f941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575a12d3042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0f42a525f4b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ce51564554f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07e10550b4d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502a013dc48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88c5ba3fe45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KYDLAND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1 459 728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232 197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1 489 538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2 165 751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VARHAUG ODD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Kydlandsvegen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a-varhau@online.no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994 013 483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