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120601ca8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7542254784e94"/>
  </p:sldMasterIdLst>
  <p:sldIdLst>
    <p:sldId xmlns:r="http://schemas.openxmlformats.org/officeDocument/2006/relationships" id="256" r:id="Rd1228eb4eccf4770"/>
    <p:sldId xmlns:r="http://schemas.openxmlformats.org/officeDocument/2006/relationships" id="257" r:id="R2a8f71fa45e04666"/>
    <p:sldId xmlns:r="http://schemas.openxmlformats.org/officeDocument/2006/relationships" id="258" r:id="R81073fc7ec174fe9"/>
    <p:sldId xmlns:r="http://schemas.openxmlformats.org/officeDocument/2006/relationships" id="259" r:id="R0cb719888ca8436a"/>
    <p:sldId xmlns:r="http://schemas.openxmlformats.org/officeDocument/2006/relationships" id="260" r:id="R63dc179b599b4c5b"/>
    <p:sldId xmlns:r="http://schemas.openxmlformats.org/officeDocument/2006/relationships" id="261" r:id="R6cb9a779049a49cd"/>
    <p:sldId xmlns:r="http://schemas.openxmlformats.org/officeDocument/2006/relationships" id="262" r:id="R76fca08de3bc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7542254784e94" /><Relationship Type="http://schemas.openxmlformats.org/officeDocument/2006/relationships/slide" Target="/ppt/slides/slide1.xml" Id="Rd1228eb4eccf4770" /><Relationship Type="http://schemas.openxmlformats.org/officeDocument/2006/relationships/slide" Target="/ppt/slides/slide2.xml" Id="R2a8f71fa45e04666" /><Relationship Type="http://schemas.openxmlformats.org/officeDocument/2006/relationships/slide" Target="/ppt/slides/slide3.xml" Id="R81073fc7ec174fe9" /><Relationship Type="http://schemas.openxmlformats.org/officeDocument/2006/relationships/slide" Target="/ppt/slides/slide4.xml" Id="R0cb719888ca8436a" /><Relationship Type="http://schemas.openxmlformats.org/officeDocument/2006/relationships/slide" Target="/ppt/slides/slide5.xml" Id="R63dc179b599b4c5b" /><Relationship Type="http://schemas.openxmlformats.org/officeDocument/2006/relationships/slide" Target="/ppt/slides/slide6.xml" Id="R6cb9a779049a49cd" /><Relationship Type="http://schemas.openxmlformats.org/officeDocument/2006/relationships/slide" Target="/ppt/slides/slide7.xml" Id="R76fca08de3bc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6bdea2aa2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6940125649ea" /><Relationship Type="http://schemas.openxmlformats.org/officeDocument/2006/relationships/theme" Target="/ppt/slideMasters/theme/theme1.xml" Id="R70c8917c0926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069401256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923865d26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be9e5ffb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a3de8f515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5c491fa2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749df5f51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a236aa4384c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ad874661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