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f4991859b45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acf022dd274ba1"/>
  </p:sldMasterIdLst>
  <p:sldIdLst>
    <p:sldId xmlns:r="http://schemas.openxmlformats.org/officeDocument/2006/relationships" id="256" r:id="Rc59b28f5d88c44c1"/>
    <p:sldId xmlns:r="http://schemas.openxmlformats.org/officeDocument/2006/relationships" id="257" r:id="R3fb5b69ba1ca4143"/>
    <p:sldId xmlns:r="http://schemas.openxmlformats.org/officeDocument/2006/relationships" id="258" r:id="R244392d8319d4245"/>
    <p:sldId xmlns:r="http://schemas.openxmlformats.org/officeDocument/2006/relationships" id="259" r:id="R51f35b002c314f3c"/>
    <p:sldId xmlns:r="http://schemas.openxmlformats.org/officeDocument/2006/relationships" id="260" r:id="R12673985cfd74dd7"/>
    <p:sldId xmlns:r="http://schemas.openxmlformats.org/officeDocument/2006/relationships" id="261" r:id="R00b6a6489e704a52"/>
    <p:sldId xmlns:r="http://schemas.openxmlformats.org/officeDocument/2006/relationships" id="262" r:id="Rb3b34cc3182046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cf022dd274ba1" /><Relationship Type="http://schemas.openxmlformats.org/officeDocument/2006/relationships/slide" Target="/ppt/slides/slide1.xml" Id="Rc59b28f5d88c44c1" /><Relationship Type="http://schemas.openxmlformats.org/officeDocument/2006/relationships/slide" Target="/ppt/slides/slide2.xml" Id="R3fb5b69ba1ca4143" /><Relationship Type="http://schemas.openxmlformats.org/officeDocument/2006/relationships/slide" Target="/ppt/slides/slide3.xml" Id="R244392d8319d4245" /><Relationship Type="http://schemas.openxmlformats.org/officeDocument/2006/relationships/slide" Target="/ppt/slides/slide4.xml" Id="R51f35b002c314f3c" /><Relationship Type="http://schemas.openxmlformats.org/officeDocument/2006/relationships/slide" Target="/ppt/slides/slide5.xml" Id="R12673985cfd74dd7" /><Relationship Type="http://schemas.openxmlformats.org/officeDocument/2006/relationships/slide" Target="/ppt/slides/slide6.xml" Id="R00b6a6489e704a52" /><Relationship Type="http://schemas.openxmlformats.org/officeDocument/2006/relationships/slide" Target="/ppt/slides/slide7.xml" Id="Rb3b34cc3182046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50514726c41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235b0ca564dc4" /><Relationship Type="http://schemas.openxmlformats.org/officeDocument/2006/relationships/theme" Target="/ppt/slideMasters/theme/theme1.xml" Id="R2aa715add663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4235b0ca564d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e1da4b6b94a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74d86c25843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9e1cb22d5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55a38d99741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62d7a9c3843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8875d3f9440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eddb4bbc441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SARAKKA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SARAKKA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2 405 333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GJERTSEN STEIN-INGE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994 056 921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