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a121d9e9a44d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901b44c5a744f0"/>
  </p:sldMasterIdLst>
  <p:sldIdLst>
    <p:sldId xmlns:r="http://schemas.openxmlformats.org/officeDocument/2006/relationships" id="256" r:id="R135d9646554e4307"/>
    <p:sldId xmlns:r="http://schemas.openxmlformats.org/officeDocument/2006/relationships" id="257" r:id="R4c226e76dfdc481d"/>
    <p:sldId xmlns:r="http://schemas.openxmlformats.org/officeDocument/2006/relationships" id="258" r:id="Re5511465562f4c6f"/>
    <p:sldId xmlns:r="http://schemas.openxmlformats.org/officeDocument/2006/relationships" id="259" r:id="R49e4798a0bb64dde"/>
    <p:sldId xmlns:r="http://schemas.openxmlformats.org/officeDocument/2006/relationships" id="260" r:id="Ra6be0d61d3c04915"/>
    <p:sldId xmlns:r="http://schemas.openxmlformats.org/officeDocument/2006/relationships" id="261" r:id="R1349037f6efb40ff"/>
    <p:sldId xmlns:r="http://schemas.openxmlformats.org/officeDocument/2006/relationships" id="262" r:id="R92fcc868f1614f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01b44c5a744f0" /><Relationship Type="http://schemas.openxmlformats.org/officeDocument/2006/relationships/slide" Target="/ppt/slides/slide1.xml" Id="R135d9646554e4307" /><Relationship Type="http://schemas.openxmlformats.org/officeDocument/2006/relationships/slide" Target="/ppt/slides/slide2.xml" Id="R4c226e76dfdc481d" /><Relationship Type="http://schemas.openxmlformats.org/officeDocument/2006/relationships/slide" Target="/ppt/slides/slide3.xml" Id="Re5511465562f4c6f" /><Relationship Type="http://schemas.openxmlformats.org/officeDocument/2006/relationships/slide" Target="/ppt/slides/slide4.xml" Id="R49e4798a0bb64dde" /><Relationship Type="http://schemas.openxmlformats.org/officeDocument/2006/relationships/slide" Target="/ppt/slides/slide5.xml" Id="Ra6be0d61d3c04915" /><Relationship Type="http://schemas.openxmlformats.org/officeDocument/2006/relationships/slide" Target="/ppt/slides/slide6.xml" Id="R1349037f6efb40ff" /><Relationship Type="http://schemas.openxmlformats.org/officeDocument/2006/relationships/slide" Target="/ppt/slides/slide7.xml" Id="R92fcc868f1614f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75accf77b46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4a85cf9924ec5" /><Relationship Type="http://schemas.openxmlformats.org/officeDocument/2006/relationships/theme" Target="/ppt/slideMasters/theme/theme1.xml" Id="R733a1bd17668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4a85cf992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585ea8a7d4c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f569c178d43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9713e20ca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bdd2060f8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f82e3b1fa45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df5bc3e554d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cbb435f6a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