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7cf2954b2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74fef78d84892"/>
  </p:sldMasterIdLst>
  <p:sldIdLst>
    <p:sldId xmlns:r="http://schemas.openxmlformats.org/officeDocument/2006/relationships" id="256" r:id="R405753b0722d41c5"/>
    <p:sldId xmlns:r="http://schemas.openxmlformats.org/officeDocument/2006/relationships" id="257" r:id="Rb9ed5fb5c7c14fb6"/>
    <p:sldId xmlns:r="http://schemas.openxmlformats.org/officeDocument/2006/relationships" id="258" r:id="R12441fc3a4b04db5"/>
    <p:sldId xmlns:r="http://schemas.openxmlformats.org/officeDocument/2006/relationships" id="259" r:id="R265f61e5f28340eb"/>
    <p:sldId xmlns:r="http://schemas.openxmlformats.org/officeDocument/2006/relationships" id="260" r:id="R5aff92f6f630479f"/>
    <p:sldId xmlns:r="http://schemas.openxmlformats.org/officeDocument/2006/relationships" id="261" r:id="R4ff692a12279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74fef78d84892" /><Relationship Type="http://schemas.openxmlformats.org/officeDocument/2006/relationships/slide" Target="/ppt/slides/slide1.xml" Id="R405753b0722d41c5" /><Relationship Type="http://schemas.openxmlformats.org/officeDocument/2006/relationships/slide" Target="/ppt/slides/slide2.xml" Id="Rb9ed5fb5c7c14fb6" /><Relationship Type="http://schemas.openxmlformats.org/officeDocument/2006/relationships/slide" Target="/ppt/slides/slide3.xml" Id="R12441fc3a4b04db5" /><Relationship Type="http://schemas.openxmlformats.org/officeDocument/2006/relationships/slide" Target="/ppt/slides/slide4.xml" Id="R265f61e5f28340eb" /><Relationship Type="http://schemas.openxmlformats.org/officeDocument/2006/relationships/slide" Target="/ppt/slides/slide5.xml" Id="R5aff92f6f630479f" /><Relationship Type="http://schemas.openxmlformats.org/officeDocument/2006/relationships/slide" Target="/ppt/slides/slide6.xml" Id="R4ff692a12279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0daabe759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390d899f0411f" /><Relationship Type="http://schemas.openxmlformats.org/officeDocument/2006/relationships/theme" Target="/ppt/slideMasters/theme/theme1.xml" Id="R19fadd296eba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390d899f0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2c7937042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9804b90a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8d8794c45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f204b54e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d20082d7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63e69491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