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2124dcf9c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41fcd22ba4f7d"/>
  </p:sldMasterIdLst>
  <p:sldIdLst>
    <p:sldId xmlns:r="http://schemas.openxmlformats.org/officeDocument/2006/relationships" id="256" r:id="Rbebe3c3eae774bd9"/>
    <p:sldId xmlns:r="http://schemas.openxmlformats.org/officeDocument/2006/relationships" id="257" r:id="Rd5905883dc6746d8"/>
    <p:sldId xmlns:r="http://schemas.openxmlformats.org/officeDocument/2006/relationships" id="258" r:id="R7540bbffdc564b03"/>
    <p:sldId xmlns:r="http://schemas.openxmlformats.org/officeDocument/2006/relationships" id="259" r:id="R8cea8cd838764ec4"/>
    <p:sldId xmlns:r="http://schemas.openxmlformats.org/officeDocument/2006/relationships" id="260" r:id="R1b94f4c38c6044c0"/>
    <p:sldId xmlns:r="http://schemas.openxmlformats.org/officeDocument/2006/relationships" id="261" r:id="R5381d44c84e94a2a"/>
    <p:sldId xmlns:r="http://schemas.openxmlformats.org/officeDocument/2006/relationships" id="262" r:id="R641184c3a205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41fcd22ba4f7d" /><Relationship Type="http://schemas.openxmlformats.org/officeDocument/2006/relationships/slide" Target="/ppt/slides/slide1.xml" Id="Rbebe3c3eae774bd9" /><Relationship Type="http://schemas.openxmlformats.org/officeDocument/2006/relationships/slide" Target="/ppt/slides/slide2.xml" Id="Rd5905883dc6746d8" /><Relationship Type="http://schemas.openxmlformats.org/officeDocument/2006/relationships/slide" Target="/ppt/slides/slide3.xml" Id="R7540bbffdc564b03" /><Relationship Type="http://schemas.openxmlformats.org/officeDocument/2006/relationships/slide" Target="/ppt/slides/slide4.xml" Id="R8cea8cd838764ec4" /><Relationship Type="http://schemas.openxmlformats.org/officeDocument/2006/relationships/slide" Target="/ppt/slides/slide5.xml" Id="R1b94f4c38c6044c0" /><Relationship Type="http://schemas.openxmlformats.org/officeDocument/2006/relationships/slide" Target="/ppt/slides/slide6.xml" Id="R5381d44c84e94a2a" /><Relationship Type="http://schemas.openxmlformats.org/officeDocument/2006/relationships/slide" Target="/ppt/slides/slide7.xml" Id="R641184c3a205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89f8bcc94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f9a179754013" /><Relationship Type="http://schemas.openxmlformats.org/officeDocument/2006/relationships/theme" Target="/ppt/slideMasters/theme/theme1.xml" Id="R59c8ae9a8888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5f9a17975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ee0c4e11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014b266e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1daaf7b3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636832f29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72cc9ff7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033183a84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0a306687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