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15bbc6bc846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05ed08d714353"/>
  </p:sldMasterIdLst>
  <p:sldIdLst>
    <p:sldId xmlns:r="http://schemas.openxmlformats.org/officeDocument/2006/relationships" id="256" r:id="R67862b780b6b49b9"/>
    <p:sldId xmlns:r="http://schemas.openxmlformats.org/officeDocument/2006/relationships" id="257" r:id="R299eeb44f55a4145"/>
    <p:sldId xmlns:r="http://schemas.openxmlformats.org/officeDocument/2006/relationships" id="258" r:id="R1b1ab3ab4b2541f3"/>
    <p:sldId xmlns:r="http://schemas.openxmlformats.org/officeDocument/2006/relationships" id="259" r:id="Rcd9441eefec74da6"/>
    <p:sldId xmlns:r="http://schemas.openxmlformats.org/officeDocument/2006/relationships" id="260" r:id="Rc370222a12c04084"/>
    <p:sldId xmlns:r="http://schemas.openxmlformats.org/officeDocument/2006/relationships" id="261" r:id="Raac38d74bbe14dd5"/>
    <p:sldId xmlns:r="http://schemas.openxmlformats.org/officeDocument/2006/relationships" id="262" r:id="R72550b4bf1ff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05ed08d714353" /><Relationship Type="http://schemas.openxmlformats.org/officeDocument/2006/relationships/slide" Target="/ppt/slides/slide1.xml" Id="R67862b780b6b49b9" /><Relationship Type="http://schemas.openxmlformats.org/officeDocument/2006/relationships/slide" Target="/ppt/slides/slide2.xml" Id="R299eeb44f55a4145" /><Relationship Type="http://schemas.openxmlformats.org/officeDocument/2006/relationships/slide" Target="/ppt/slides/slide3.xml" Id="R1b1ab3ab4b2541f3" /><Relationship Type="http://schemas.openxmlformats.org/officeDocument/2006/relationships/slide" Target="/ppt/slides/slide4.xml" Id="Rcd9441eefec74da6" /><Relationship Type="http://schemas.openxmlformats.org/officeDocument/2006/relationships/slide" Target="/ppt/slides/slide5.xml" Id="Rc370222a12c04084" /><Relationship Type="http://schemas.openxmlformats.org/officeDocument/2006/relationships/slide" Target="/ppt/slides/slide6.xml" Id="Raac38d74bbe14dd5" /><Relationship Type="http://schemas.openxmlformats.org/officeDocument/2006/relationships/slide" Target="/ppt/slides/slide7.xml" Id="R72550b4bf1ff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5eed841a848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2c7278ab04663" /><Relationship Type="http://schemas.openxmlformats.org/officeDocument/2006/relationships/theme" Target="/ppt/slideMasters/theme/theme1.xml" Id="R66d969c8b69f42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f2c7278ab046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23fe5333143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05946605d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c17622eb5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fd0a7a6c8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8157394ea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bb7743f1d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3f4f5edd5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TOJA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TOJA SANDNES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−241 875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−684 428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553 147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556 554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OALAND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994 238 973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TOJA SANDNES AS</a:t>
            </a:r>
          </a:p>
        </p:txBody>
      </p:sp>
    </p:spTree>
  </p:cSld>
  <p:clrMapOvr>
    <a:masterClrMapping xmlns:a="http://schemas.openxmlformats.org/drawingml/2006/main"/>
  </p:clrMapOvr>
</p:sld>
</file>