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5e9e19a9cd4b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8fa03664a04425"/>
  </p:sldMasterIdLst>
  <p:sldIdLst>
    <p:sldId xmlns:r="http://schemas.openxmlformats.org/officeDocument/2006/relationships" id="256" r:id="Rea2cb0830d694ac5"/>
    <p:sldId xmlns:r="http://schemas.openxmlformats.org/officeDocument/2006/relationships" id="257" r:id="R237f41eeb4604144"/>
    <p:sldId xmlns:r="http://schemas.openxmlformats.org/officeDocument/2006/relationships" id="258" r:id="Rb3616efa68f44f9b"/>
    <p:sldId xmlns:r="http://schemas.openxmlformats.org/officeDocument/2006/relationships" id="259" r:id="R55d6a26ea1bc4874"/>
    <p:sldId xmlns:r="http://schemas.openxmlformats.org/officeDocument/2006/relationships" id="260" r:id="Rb9868591bcd24df9"/>
    <p:sldId xmlns:r="http://schemas.openxmlformats.org/officeDocument/2006/relationships" id="261" r:id="Re003ac5305a94e2d"/>
    <p:sldId xmlns:r="http://schemas.openxmlformats.org/officeDocument/2006/relationships" id="262" r:id="Rc57ba13fa7ae47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8fa03664a04425" /><Relationship Type="http://schemas.openxmlformats.org/officeDocument/2006/relationships/slide" Target="/ppt/slides/slide1.xml" Id="Rea2cb0830d694ac5" /><Relationship Type="http://schemas.openxmlformats.org/officeDocument/2006/relationships/slide" Target="/ppt/slides/slide2.xml" Id="R237f41eeb4604144" /><Relationship Type="http://schemas.openxmlformats.org/officeDocument/2006/relationships/slide" Target="/ppt/slides/slide3.xml" Id="Rb3616efa68f44f9b" /><Relationship Type="http://schemas.openxmlformats.org/officeDocument/2006/relationships/slide" Target="/ppt/slides/slide4.xml" Id="R55d6a26ea1bc4874" /><Relationship Type="http://schemas.openxmlformats.org/officeDocument/2006/relationships/slide" Target="/ppt/slides/slide5.xml" Id="Rb9868591bcd24df9" /><Relationship Type="http://schemas.openxmlformats.org/officeDocument/2006/relationships/slide" Target="/ppt/slides/slide6.xml" Id="Re003ac5305a94e2d" /><Relationship Type="http://schemas.openxmlformats.org/officeDocument/2006/relationships/slide" Target="/ppt/slides/slide7.xml" Id="Rc57ba13fa7ae47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40b33b8d441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f4b4927754249" /><Relationship Type="http://schemas.openxmlformats.org/officeDocument/2006/relationships/theme" Target="/ppt/slideMasters/theme/theme1.xml" Id="Rc2474f3a86b744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7f4b49277542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145fa84c4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59bd4773648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16abd406640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28588e6e44a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eca84ef1f4f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7c77e576c4b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06fabc1604e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A.FERKINGSTAD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A.FERKINGSTAD INVEST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27 808 427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27 923 412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FERKINGSTAD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Ferkingstad, Strandavegen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