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75fcca25b94b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5f897ece254c97"/>
  </p:sldMasterIdLst>
  <p:sldIdLst>
    <p:sldId xmlns:r="http://schemas.openxmlformats.org/officeDocument/2006/relationships" id="256" r:id="Rdea07369dc1145b1"/>
    <p:sldId xmlns:r="http://schemas.openxmlformats.org/officeDocument/2006/relationships" id="257" r:id="R8ef4d9002e314c45"/>
    <p:sldId xmlns:r="http://schemas.openxmlformats.org/officeDocument/2006/relationships" id="258" r:id="Ra5b289e505a94d38"/>
    <p:sldId xmlns:r="http://schemas.openxmlformats.org/officeDocument/2006/relationships" id="259" r:id="Rdb0f7c4447b34d68"/>
    <p:sldId xmlns:r="http://schemas.openxmlformats.org/officeDocument/2006/relationships" id="260" r:id="R1bbcd731f4ee40e0"/>
    <p:sldId xmlns:r="http://schemas.openxmlformats.org/officeDocument/2006/relationships" id="261" r:id="R8aaee4660ce84a47"/>
    <p:sldId xmlns:r="http://schemas.openxmlformats.org/officeDocument/2006/relationships" id="262" r:id="R84056a59279c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f897ece254c97" /><Relationship Type="http://schemas.openxmlformats.org/officeDocument/2006/relationships/slide" Target="/ppt/slides/slide1.xml" Id="Rdea07369dc1145b1" /><Relationship Type="http://schemas.openxmlformats.org/officeDocument/2006/relationships/slide" Target="/ppt/slides/slide2.xml" Id="R8ef4d9002e314c45" /><Relationship Type="http://schemas.openxmlformats.org/officeDocument/2006/relationships/slide" Target="/ppt/slides/slide3.xml" Id="Ra5b289e505a94d38" /><Relationship Type="http://schemas.openxmlformats.org/officeDocument/2006/relationships/slide" Target="/ppt/slides/slide4.xml" Id="Rdb0f7c4447b34d68" /><Relationship Type="http://schemas.openxmlformats.org/officeDocument/2006/relationships/slide" Target="/ppt/slides/slide5.xml" Id="R1bbcd731f4ee40e0" /><Relationship Type="http://schemas.openxmlformats.org/officeDocument/2006/relationships/slide" Target="/ppt/slides/slide6.xml" Id="R8aaee4660ce84a47" /><Relationship Type="http://schemas.openxmlformats.org/officeDocument/2006/relationships/slide" Target="/ppt/slides/slide7.xml" Id="R84056a59279c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b455aba6b45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791064fcd4ce6" /><Relationship Type="http://schemas.openxmlformats.org/officeDocument/2006/relationships/theme" Target="/ppt/slideMasters/theme/theme1.xml" Id="R54395c9edab245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8791064fcd4c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834cdc4764f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ba1641b7f42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dbfbfbd004d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2e455cbeb49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14da1607143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daabede954e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9a7369def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KARMA FITNESS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KARMA FITNESS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2 195 298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−518 440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298 726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TOM MARIUS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SINDRE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STORHOV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SKAARUD HENNING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Lundgaardvegen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2408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42 72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ingvildloevaas@hotmail.com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994 242 849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