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c8e8a1334c42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01ef0401384c01"/>
  </p:sldMasterIdLst>
  <p:sldIdLst>
    <p:sldId xmlns:r="http://schemas.openxmlformats.org/officeDocument/2006/relationships" id="256" r:id="R0eac9f10875b47db"/>
    <p:sldId xmlns:r="http://schemas.openxmlformats.org/officeDocument/2006/relationships" id="257" r:id="R1d0b2ec9328c4a10"/>
    <p:sldId xmlns:r="http://schemas.openxmlformats.org/officeDocument/2006/relationships" id="258" r:id="Ra78c084e3fdb4d57"/>
    <p:sldId xmlns:r="http://schemas.openxmlformats.org/officeDocument/2006/relationships" id="259" r:id="R62d97e67e01b4d8e"/>
    <p:sldId xmlns:r="http://schemas.openxmlformats.org/officeDocument/2006/relationships" id="260" r:id="R18129241f4554a46"/>
    <p:sldId xmlns:r="http://schemas.openxmlformats.org/officeDocument/2006/relationships" id="261" r:id="R432bd7ca1fef438e"/>
    <p:sldId xmlns:r="http://schemas.openxmlformats.org/officeDocument/2006/relationships" id="262" r:id="R8fee2dd7a42c41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1ef0401384c01" /><Relationship Type="http://schemas.openxmlformats.org/officeDocument/2006/relationships/slide" Target="/ppt/slides/slide1.xml" Id="R0eac9f10875b47db" /><Relationship Type="http://schemas.openxmlformats.org/officeDocument/2006/relationships/slide" Target="/ppt/slides/slide2.xml" Id="R1d0b2ec9328c4a10" /><Relationship Type="http://schemas.openxmlformats.org/officeDocument/2006/relationships/slide" Target="/ppt/slides/slide3.xml" Id="Ra78c084e3fdb4d57" /><Relationship Type="http://schemas.openxmlformats.org/officeDocument/2006/relationships/slide" Target="/ppt/slides/slide4.xml" Id="R62d97e67e01b4d8e" /><Relationship Type="http://schemas.openxmlformats.org/officeDocument/2006/relationships/slide" Target="/ppt/slides/slide5.xml" Id="R18129241f4554a46" /><Relationship Type="http://schemas.openxmlformats.org/officeDocument/2006/relationships/slide" Target="/ppt/slides/slide6.xml" Id="R432bd7ca1fef438e" /><Relationship Type="http://schemas.openxmlformats.org/officeDocument/2006/relationships/slide" Target="/ppt/slides/slide7.xml" Id="R8fee2dd7a42c41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9442c9fe642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0170d321e4419" /><Relationship Type="http://schemas.openxmlformats.org/officeDocument/2006/relationships/theme" Target="/ppt/slideMasters/theme/theme1.xml" Id="Rb15ef2c824ff4a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e0170d321e44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a02bd5a6249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a41f35ea24d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7d3cd852844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b45213cc5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62cb5f47a47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82c9122f640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d8ec8b12b40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DAHLE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DAHLE HOLDING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1 145 452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13 017 932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14 137 022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Ryfylkevegen 2718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4121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68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994 266 128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DAHLE HOLDING AS</a:t>
            </a:r>
          </a:p>
        </p:txBody>
      </p:sp>
    </p:spTree>
  </p:cSld>
  <p:clrMapOvr>
    <a:masterClrMapping xmlns:a="http://schemas.openxmlformats.org/drawingml/2006/main"/>
  </p:clrMapOvr>
</p:sld>
</file>