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52e48578b440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5c05f2c96432a"/>
  </p:sldMasterIdLst>
  <p:sldIdLst>
    <p:sldId xmlns:r="http://schemas.openxmlformats.org/officeDocument/2006/relationships" id="256" r:id="R392a36fccc6a4395"/>
    <p:sldId xmlns:r="http://schemas.openxmlformats.org/officeDocument/2006/relationships" id="257" r:id="R1e6403d07640468d"/>
    <p:sldId xmlns:r="http://schemas.openxmlformats.org/officeDocument/2006/relationships" id="258" r:id="R0172fc4116eb419b"/>
    <p:sldId xmlns:r="http://schemas.openxmlformats.org/officeDocument/2006/relationships" id="259" r:id="R57d28aaa024748c3"/>
    <p:sldId xmlns:r="http://schemas.openxmlformats.org/officeDocument/2006/relationships" id="260" r:id="R00f6c034a47d4c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5c05f2c96432a" /><Relationship Type="http://schemas.openxmlformats.org/officeDocument/2006/relationships/slide" Target="/ppt/slides/slide1.xml" Id="R392a36fccc6a4395" /><Relationship Type="http://schemas.openxmlformats.org/officeDocument/2006/relationships/slide" Target="/ppt/slides/slide2.xml" Id="R1e6403d07640468d" /><Relationship Type="http://schemas.openxmlformats.org/officeDocument/2006/relationships/slide" Target="/ppt/slides/slide3.xml" Id="R0172fc4116eb419b" /><Relationship Type="http://schemas.openxmlformats.org/officeDocument/2006/relationships/slide" Target="/ppt/slides/slide4.xml" Id="R57d28aaa024748c3" /><Relationship Type="http://schemas.openxmlformats.org/officeDocument/2006/relationships/slide" Target="/ppt/slides/slide5.xml" Id="R00f6c034a47d4c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c63304098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9118c9bdd439e" /><Relationship Type="http://schemas.openxmlformats.org/officeDocument/2006/relationships/theme" Target="/ppt/slideMasters/theme/theme1.xml" Id="R18581c56d022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29118c9bdd43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66f9c94c641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642d0a514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97feab8524c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bf7bad2f140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2c662f9894f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JAHN BRÅTVEIT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 BRÅTVEIT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 BRÅTVEIT ble etablert [år] og holder til i Konsmo.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 BRÅTVEIT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 BRÅTVEIT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 BRÅTVEIT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Birkelandsveien 373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4525 Konsmo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994 285 084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 BRÅTVEIT</a:t>
            </a:r>
          </a:p>
        </p:txBody>
      </p:sp>
    </p:spTree>
  </p:cSld>
  <p:clrMapOvr>
    <a:masterClrMapping xmlns:a="http://schemas.openxmlformats.org/drawingml/2006/main"/>
  </p:clrMapOvr>
</p:sld>
</file>