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0c05f565f043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ea9b90a6904cfb"/>
  </p:sldMasterIdLst>
  <p:sldIdLst>
    <p:sldId xmlns:r="http://schemas.openxmlformats.org/officeDocument/2006/relationships" id="256" r:id="R09f89b4b11e4400a"/>
    <p:sldId xmlns:r="http://schemas.openxmlformats.org/officeDocument/2006/relationships" id="257" r:id="R22e52690a5fa454f"/>
    <p:sldId xmlns:r="http://schemas.openxmlformats.org/officeDocument/2006/relationships" id="258" r:id="Rf35528ea13df427f"/>
    <p:sldId xmlns:r="http://schemas.openxmlformats.org/officeDocument/2006/relationships" id="259" r:id="R6fca5050cb9043cb"/>
    <p:sldId xmlns:r="http://schemas.openxmlformats.org/officeDocument/2006/relationships" id="260" r:id="Raf8b4977a9344d75"/>
    <p:sldId xmlns:r="http://schemas.openxmlformats.org/officeDocument/2006/relationships" id="261" r:id="R6847ec2aaffa4b9e"/>
    <p:sldId xmlns:r="http://schemas.openxmlformats.org/officeDocument/2006/relationships" id="262" r:id="Rf5b11db9f3894b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a9b90a6904cfb" /><Relationship Type="http://schemas.openxmlformats.org/officeDocument/2006/relationships/slide" Target="/ppt/slides/slide1.xml" Id="R09f89b4b11e4400a" /><Relationship Type="http://schemas.openxmlformats.org/officeDocument/2006/relationships/slide" Target="/ppt/slides/slide2.xml" Id="R22e52690a5fa454f" /><Relationship Type="http://schemas.openxmlformats.org/officeDocument/2006/relationships/slide" Target="/ppt/slides/slide3.xml" Id="Rf35528ea13df427f" /><Relationship Type="http://schemas.openxmlformats.org/officeDocument/2006/relationships/slide" Target="/ppt/slides/slide4.xml" Id="R6fca5050cb9043cb" /><Relationship Type="http://schemas.openxmlformats.org/officeDocument/2006/relationships/slide" Target="/ppt/slides/slide5.xml" Id="Raf8b4977a9344d75" /><Relationship Type="http://schemas.openxmlformats.org/officeDocument/2006/relationships/slide" Target="/ppt/slides/slide6.xml" Id="R6847ec2aaffa4b9e" /><Relationship Type="http://schemas.openxmlformats.org/officeDocument/2006/relationships/slide" Target="/ppt/slides/slide7.xml" Id="Rf5b11db9f3894b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62b64a755949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5c67b865f472c" /><Relationship Type="http://schemas.openxmlformats.org/officeDocument/2006/relationships/theme" Target="/ppt/slideMasters/theme/theme1.xml" Id="Rce4e76ce270f4d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35c67b865f47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079f53a1e4e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27897c94149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54da087ab49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0f339219644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0ca118f7b45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538e7cab648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d7ef9364442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TELLE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TELLE GRUPPEN AS ble etablert [år] og holder til i Fjell.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−2 069 485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7 469 951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186 800 336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446 853 544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KLTP DATTER AS  –  32,7 %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TELLE AS  –  25,5 %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TELLNES INVEST AS  –  25,5 %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VELARA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VELIPE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LB TELLNES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Tellnes Næringspark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5357 Fjell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31 20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firmapost@telle-tre.no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www.telle.no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994 304 666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TELLE GRUPPEN AS</a:t>
            </a:r>
          </a:p>
        </p:txBody>
      </p:sp>
    </p:spTree>
  </p:cSld>
  <p:clrMapOvr>
    <a:masterClrMapping xmlns:a="http://schemas.openxmlformats.org/drawingml/2006/main"/>
  </p:clrMapOvr>
</p:sld>
</file>