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2f372b9ec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50202759646e8"/>
  </p:sldMasterIdLst>
  <p:sldIdLst>
    <p:sldId xmlns:r="http://schemas.openxmlformats.org/officeDocument/2006/relationships" id="256" r:id="Re3830db69af2437e"/>
    <p:sldId xmlns:r="http://schemas.openxmlformats.org/officeDocument/2006/relationships" id="257" r:id="R616366612e5a403c"/>
    <p:sldId xmlns:r="http://schemas.openxmlformats.org/officeDocument/2006/relationships" id="258" r:id="R05d8571817a1484c"/>
    <p:sldId xmlns:r="http://schemas.openxmlformats.org/officeDocument/2006/relationships" id="259" r:id="R9ee0942e2479462c"/>
    <p:sldId xmlns:r="http://schemas.openxmlformats.org/officeDocument/2006/relationships" id="260" r:id="Rc49e5a0efa87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50202759646e8" /><Relationship Type="http://schemas.openxmlformats.org/officeDocument/2006/relationships/slide" Target="/ppt/slides/slide1.xml" Id="Re3830db69af2437e" /><Relationship Type="http://schemas.openxmlformats.org/officeDocument/2006/relationships/slide" Target="/ppt/slides/slide2.xml" Id="R616366612e5a403c" /><Relationship Type="http://schemas.openxmlformats.org/officeDocument/2006/relationships/slide" Target="/ppt/slides/slide3.xml" Id="R05d8571817a1484c" /><Relationship Type="http://schemas.openxmlformats.org/officeDocument/2006/relationships/slide" Target="/ppt/slides/slide4.xml" Id="R9ee0942e2479462c" /><Relationship Type="http://schemas.openxmlformats.org/officeDocument/2006/relationships/slide" Target="/ppt/slides/slide5.xml" Id="Rc49e5a0efa87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d12dde873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2d6b0f9d40b0" /><Relationship Type="http://schemas.openxmlformats.org/officeDocument/2006/relationships/theme" Target="/ppt/slideMasters/theme/theme1.xml" Id="R4178818fa44d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52d6b0f9d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654aa658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a9f13801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6ef8eb80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f44a1346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d591e837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DESIGN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994 338 749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DESIGN AS</a:t>
            </a:r>
          </a:p>
        </p:txBody>
      </p:sp>
    </p:spTree>
  </p:cSld>
  <p:clrMapOvr>
    <a:masterClrMapping xmlns:a="http://schemas.openxmlformats.org/drawingml/2006/main"/>
  </p:clrMapOvr>
</p:sld>
</file>