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df77a4bfe4a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592207b0848aa"/>
  </p:sldMasterIdLst>
  <p:sldIdLst>
    <p:sldId xmlns:r="http://schemas.openxmlformats.org/officeDocument/2006/relationships" id="256" r:id="Re4c32dc5ec5b478d"/>
    <p:sldId xmlns:r="http://schemas.openxmlformats.org/officeDocument/2006/relationships" id="257" r:id="R2653c4bae7fc41a4"/>
    <p:sldId xmlns:r="http://schemas.openxmlformats.org/officeDocument/2006/relationships" id="258" r:id="R0283f504a96e45cc"/>
    <p:sldId xmlns:r="http://schemas.openxmlformats.org/officeDocument/2006/relationships" id="259" r:id="R2465ce99cf054767"/>
    <p:sldId xmlns:r="http://schemas.openxmlformats.org/officeDocument/2006/relationships" id="260" r:id="R81a6a5e6538c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592207b0848aa" /><Relationship Type="http://schemas.openxmlformats.org/officeDocument/2006/relationships/slide" Target="/ppt/slides/slide1.xml" Id="Re4c32dc5ec5b478d" /><Relationship Type="http://schemas.openxmlformats.org/officeDocument/2006/relationships/slide" Target="/ppt/slides/slide2.xml" Id="R2653c4bae7fc41a4" /><Relationship Type="http://schemas.openxmlformats.org/officeDocument/2006/relationships/slide" Target="/ppt/slides/slide3.xml" Id="R0283f504a96e45cc" /><Relationship Type="http://schemas.openxmlformats.org/officeDocument/2006/relationships/slide" Target="/ppt/slides/slide4.xml" Id="R2465ce99cf054767" /><Relationship Type="http://schemas.openxmlformats.org/officeDocument/2006/relationships/slide" Target="/ppt/slides/slide5.xml" Id="R81a6a5e6538c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47049eca845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c9d74077240f0" /><Relationship Type="http://schemas.openxmlformats.org/officeDocument/2006/relationships/theme" Target="/ppt/slideMasters/theme/theme1.xml" Id="Rb9928465c31c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dc9d74077240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b46d5d5b1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65eb901d8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ca3fd0cd7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3d2206fd4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ad4bb7a31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LOESMOEN 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LOESMOEN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LOESMOEN BILSENTER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LOESMOEN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LOESMOEN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LOESMOEN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994 455 303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LOESMOEN BILSENTER AS</a:t>
            </a:r>
          </a:p>
        </p:txBody>
      </p:sp>
    </p:spTree>
  </p:cSld>
  <p:clrMapOvr>
    <a:masterClrMapping xmlns:a="http://schemas.openxmlformats.org/drawingml/2006/main"/>
  </p:clrMapOvr>
</p:sld>
</file>