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8ad984c5c847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13566cf5ba470a"/>
  </p:sldMasterIdLst>
  <p:sldIdLst>
    <p:sldId xmlns:r="http://schemas.openxmlformats.org/officeDocument/2006/relationships" id="256" r:id="R59a36c21985b4926"/>
    <p:sldId xmlns:r="http://schemas.openxmlformats.org/officeDocument/2006/relationships" id="257" r:id="Rba3fcad975844a84"/>
    <p:sldId xmlns:r="http://schemas.openxmlformats.org/officeDocument/2006/relationships" id="258" r:id="Rcb6c2e1bcecb483d"/>
    <p:sldId xmlns:r="http://schemas.openxmlformats.org/officeDocument/2006/relationships" id="259" r:id="Re9445ccb42c74c29"/>
    <p:sldId xmlns:r="http://schemas.openxmlformats.org/officeDocument/2006/relationships" id="260" r:id="Rb0664598f7414fb1"/>
    <p:sldId xmlns:r="http://schemas.openxmlformats.org/officeDocument/2006/relationships" id="261" r:id="R8fb8de7b30364a28"/>
    <p:sldId xmlns:r="http://schemas.openxmlformats.org/officeDocument/2006/relationships" id="262" r:id="Re1a4bc87056545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13566cf5ba470a" /><Relationship Type="http://schemas.openxmlformats.org/officeDocument/2006/relationships/slide" Target="/ppt/slides/slide1.xml" Id="R59a36c21985b4926" /><Relationship Type="http://schemas.openxmlformats.org/officeDocument/2006/relationships/slide" Target="/ppt/slides/slide2.xml" Id="Rba3fcad975844a84" /><Relationship Type="http://schemas.openxmlformats.org/officeDocument/2006/relationships/slide" Target="/ppt/slides/slide3.xml" Id="Rcb6c2e1bcecb483d" /><Relationship Type="http://schemas.openxmlformats.org/officeDocument/2006/relationships/slide" Target="/ppt/slides/slide4.xml" Id="Re9445ccb42c74c29" /><Relationship Type="http://schemas.openxmlformats.org/officeDocument/2006/relationships/slide" Target="/ppt/slides/slide5.xml" Id="Rb0664598f7414fb1" /><Relationship Type="http://schemas.openxmlformats.org/officeDocument/2006/relationships/slide" Target="/ppt/slides/slide6.xml" Id="R8fb8de7b30364a28" /><Relationship Type="http://schemas.openxmlformats.org/officeDocument/2006/relationships/slide" Target="/ppt/slides/slide7.xml" Id="Re1a4bc87056545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d7c51ad8564e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14d2e182a4d5a" /><Relationship Type="http://schemas.openxmlformats.org/officeDocument/2006/relationships/theme" Target="/ppt/slideMasters/theme/theme1.xml" Id="Rd57fb57133cc45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314d2e182a4d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b8e0ccf1d49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2c0b1cc9d47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3150d9c5e4d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bcac42d5742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69f03a6fd4d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ceff773fc40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91cac1a5f44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ABC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ABC REVISJON AS ble etablert [år] og holder til i Tolvsrød.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10 791 232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5 870 681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4 591 558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7 124 157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TOR ARNE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LILLEBAKK TROND DØRUM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YTREDAL ARILD WULFF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Gauterødveien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3154 Tolvsrød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994 613 413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