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a9cf78ff9446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ddb7eafb9d427d"/>
  </p:sldMasterIdLst>
  <p:sldIdLst>
    <p:sldId xmlns:r="http://schemas.openxmlformats.org/officeDocument/2006/relationships" id="256" r:id="Ra5c80ca0370740a8"/>
    <p:sldId xmlns:r="http://schemas.openxmlformats.org/officeDocument/2006/relationships" id="257" r:id="R0681527daf9b4278"/>
    <p:sldId xmlns:r="http://schemas.openxmlformats.org/officeDocument/2006/relationships" id="258" r:id="R92df687f4e984924"/>
    <p:sldId xmlns:r="http://schemas.openxmlformats.org/officeDocument/2006/relationships" id="259" r:id="Rada9e07d552149f0"/>
    <p:sldId xmlns:r="http://schemas.openxmlformats.org/officeDocument/2006/relationships" id="260" r:id="R332af8b514244d74"/>
    <p:sldId xmlns:r="http://schemas.openxmlformats.org/officeDocument/2006/relationships" id="261" r:id="R80c892f9ba9e4419"/>
    <p:sldId xmlns:r="http://schemas.openxmlformats.org/officeDocument/2006/relationships" id="262" r:id="Rb71bcb15edb149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ddb7eafb9d427d" /><Relationship Type="http://schemas.openxmlformats.org/officeDocument/2006/relationships/slide" Target="/ppt/slides/slide1.xml" Id="Ra5c80ca0370740a8" /><Relationship Type="http://schemas.openxmlformats.org/officeDocument/2006/relationships/slide" Target="/ppt/slides/slide2.xml" Id="R0681527daf9b4278" /><Relationship Type="http://schemas.openxmlformats.org/officeDocument/2006/relationships/slide" Target="/ppt/slides/slide3.xml" Id="R92df687f4e984924" /><Relationship Type="http://schemas.openxmlformats.org/officeDocument/2006/relationships/slide" Target="/ppt/slides/slide4.xml" Id="Rada9e07d552149f0" /><Relationship Type="http://schemas.openxmlformats.org/officeDocument/2006/relationships/slide" Target="/ppt/slides/slide5.xml" Id="R332af8b514244d74" /><Relationship Type="http://schemas.openxmlformats.org/officeDocument/2006/relationships/slide" Target="/ppt/slides/slide6.xml" Id="R80c892f9ba9e4419" /><Relationship Type="http://schemas.openxmlformats.org/officeDocument/2006/relationships/slide" Target="/ppt/slides/slide7.xml" Id="Rb71bcb15edb149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c562f1dbf24d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390f1828742eb" /><Relationship Type="http://schemas.openxmlformats.org/officeDocument/2006/relationships/theme" Target="/ppt/slideMasters/theme/theme1.xml" Id="Reaa39e15435247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2390f1828742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ffcbda67940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ac2cdbed246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f87fefebb4b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d5dfe537945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4fda5d46040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911a2fd434a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d0b4b70f84a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BLAASENBORG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BLAASENBORG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BLAASENBORG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BLAASENBORG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BLAASENBORG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BLAASENBORG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976 175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733 337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6 800 242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20 169 352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23 441 008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BLAASENBORG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WISTH HANS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BLAASENBORG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Virtus Advokat AS, Falkenborgvegen 35C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994 656 813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BLAASENBORG HOLDING AS</a:t>
            </a:r>
          </a:p>
        </p:txBody>
      </p:sp>
    </p:spTree>
  </p:cSld>
  <p:clrMapOvr>
    <a:masterClrMapping xmlns:a="http://schemas.openxmlformats.org/drawingml/2006/main"/>
  </p:clrMapOvr>
</p:sld>
</file>