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555281557a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8b313e655410a"/>
  </p:sldMasterIdLst>
  <p:sldIdLst>
    <p:sldId xmlns:r="http://schemas.openxmlformats.org/officeDocument/2006/relationships" id="256" r:id="Rbd467fb14ba647ea"/>
    <p:sldId xmlns:r="http://schemas.openxmlformats.org/officeDocument/2006/relationships" id="257" r:id="R0e04c6c8fe8d4bf2"/>
    <p:sldId xmlns:r="http://schemas.openxmlformats.org/officeDocument/2006/relationships" id="258" r:id="R367f89d215e14b74"/>
    <p:sldId xmlns:r="http://schemas.openxmlformats.org/officeDocument/2006/relationships" id="259" r:id="R83d8ff37b11b4771"/>
    <p:sldId xmlns:r="http://schemas.openxmlformats.org/officeDocument/2006/relationships" id="260" r:id="Rf4f5778524bf4be6"/>
    <p:sldId xmlns:r="http://schemas.openxmlformats.org/officeDocument/2006/relationships" id="261" r:id="R690a2bb013ed4a6d"/>
    <p:sldId xmlns:r="http://schemas.openxmlformats.org/officeDocument/2006/relationships" id="262" r:id="R80b028a3533e47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8b313e655410a" /><Relationship Type="http://schemas.openxmlformats.org/officeDocument/2006/relationships/slide" Target="/ppt/slides/slide1.xml" Id="Rbd467fb14ba647ea" /><Relationship Type="http://schemas.openxmlformats.org/officeDocument/2006/relationships/slide" Target="/ppt/slides/slide2.xml" Id="R0e04c6c8fe8d4bf2" /><Relationship Type="http://schemas.openxmlformats.org/officeDocument/2006/relationships/slide" Target="/ppt/slides/slide3.xml" Id="R367f89d215e14b74" /><Relationship Type="http://schemas.openxmlformats.org/officeDocument/2006/relationships/slide" Target="/ppt/slides/slide4.xml" Id="R83d8ff37b11b4771" /><Relationship Type="http://schemas.openxmlformats.org/officeDocument/2006/relationships/slide" Target="/ppt/slides/slide5.xml" Id="Rf4f5778524bf4be6" /><Relationship Type="http://schemas.openxmlformats.org/officeDocument/2006/relationships/slide" Target="/ppt/slides/slide6.xml" Id="R690a2bb013ed4a6d" /><Relationship Type="http://schemas.openxmlformats.org/officeDocument/2006/relationships/slide" Target="/ppt/slides/slide7.xml" Id="R80b028a3533e47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2a1b25b99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a2b9f6d44cf5" /><Relationship Type="http://schemas.openxmlformats.org/officeDocument/2006/relationships/theme" Target="/ppt/slideMasters/theme/theme1.xml" Id="R3d130a1431ab46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da2b9f6d44c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d8e47bdcb4e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04adceee7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0c4ad308e44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9b1f82a02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8b9c4e6e94e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d2b704e93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c5e9e7f9043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SNØTINDENE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SNØTINDENE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−348 464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885 962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KOLRUD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ROSEN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Ekraveien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er@forsberglaw.no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994 769 596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