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3e058151d542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e27aaa117041a0"/>
  </p:sldMasterIdLst>
  <p:sldIdLst>
    <p:sldId xmlns:r="http://schemas.openxmlformats.org/officeDocument/2006/relationships" id="256" r:id="R015fb89b74c643a2"/>
    <p:sldId xmlns:r="http://schemas.openxmlformats.org/officeDocument/2006/relationships" id="257" r:id="R18cb1fc0ce1a46ad"/>
    <p:sldId xmlns:r="http://schemas.openxmlformats.org/officeDocument/2006/relationships" id="258" r:id="R2f3962341f674f8b"/>
    <p:sldId xmlns:r="http://schemas.openxmlformats.org/officeDocument/2006/relationships" id="259" r:id="Rb9e9af75bf804240"/>
    <p:sldId xmlns:r="http://schemas.openxmlformats.org/officeDocument/2006/relationships" id="260" r:id="R65ae4301e31b4308"/>
    <p:sldId xmlns:r="http://schemas.openxmlformats.org/officeDocument/2006/relationships" id="261" r:id="Rbf20ab2232604849"/>
    <p:sldId xmlns:r="http://schemas.openxmlformats.org/officeDocument/2006/relationships" id="262" r:id="R26472a93fe4e4f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e27aaa117041a0" /><Relationship Type="http://schemas.openxmlformats.org/officeDocument/2006/relationships/slide" Target="/ppt/slides/slide1.xml" Id="R015fb89b74c643a2" /><Relationship Type="http://schemas.openxmlformats.org/officeDocument/2006/relationships/slide" Target="/ppt/slides/slide2.xml" Id="R18cb1fc0ce1a46ad" /><Relationship Type="http://schemas.openxmlformats.org/officeDocument/2006/relationships/slide" Target="/ppt/slides/slide3.xml" Id="R2f3962341f674f8b" /><Relationship Type="http://schemas.openxmlformats.org/officeDocument/2006/relationships/slide" Target="/ppt/slides/slide4.xml" Id="Rb9e9af75bf804240" /><Relationship Type="http://schemas.openxmlformats.org/officeDocument/2006/relationships/slide" Target="/ppt/slides/slide5.xml" Id="R65ae4301e31b4308" /><Relationship Type="http://schemas.openxmlformats.org/officeDocument/2006/relationships/slide" Target="/ppt/slides/slide6.xml" Id="Rbf20ab2232604849" /><Relationship Type="http://schemas.openxmlformats.org/officeDocument/2006/relationships/slide" Target="/ppt/slides/slide7.xml" Id="R26472a93fe4e4f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de103a95e845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c2de095a904554" /><Relationship Type="http://schemas.openxmlformats.org/officeDocument/2006/relationships/theme" Target="/ppt/slideMasters/theme/theme1.xml" Id="R1098bc5f2f1441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c2de095a9045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1d8bf706504f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a2c409436f49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e0045d84c94e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28541288e74c7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0046d8b7714b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919ca7bc4d485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4767acc20d4e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ALM FORVALTNING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 FORVALTNING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1 473 000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655 918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12 647 124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52 925 308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59 667 736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 ØIVIND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 LARS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 KJELL ARNE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Ole Deviks vei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994 779 621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 FORVALTNING AS</a:t>
            </a:r>
          </a:p>
        </p:txBody>
      </p:sp>
    </p:spTree>
  </p:cSld>
  <p:clrMapOvr>
    <a:masterClrMapping xmlns:a="http://schemas.openxmlformats.org/drawingml/2006/main"/>
  </p:clrMapOvr>
</p:sld>
</file>