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8258d1da041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5d8551ea640a6"/>
  </p:sldMasterIdLst>
  <p:sldIdLst>
    <p:sldId xmlns:r="http://schemas.openxmlformats.org/officeDocument/2006/relationships" id="256" r:id="R7a1eb3258d6c460f"/>
    <p:sldId xmlns:r="http://schemas.openxmlformats.org/officeDocument/2006/relationships" id="257" r:id="R03fbc666738a4298"/>
    <p:sldId xmlns:r="http://schemas.openxmlformats.org/officeDocument/2006/relationships" id="258" r:id="Rdb4b57a64bc247d7"/>
    <p:sldId xmlns:r="http://schemas.openxmlformats.org/officeDocument/2006/relationships" id="259" r:id="R6a808841fc7d49f9"/>
    <p:sldId xmlns:r="http://schemas.openxmlformats.org/officeDocument/2006/relationships" id="260" r:id="R8ad0eb34ecd34567"/>
    <p:sldId xmlns:r="http://schemas.openxmlformats.org/officeDocument/2006/relationships" id="261" r:id="R3f5ebcb221e34159"/>
    <p:sldId xmlns:r="http://schemas.openxmlformats.org/officeDocument/2006/relationships" id="262" r:id="R12fccdfc8971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5d8551ea640a6" /><Relationship Type="http://schemas.openxmlformats.org/officeDocument/2006/relationships/slide" Target="/ppt/slides/slide1.xml" Id="R7a1eb3258d6c460f" /><Relationship Type="http://schemas.openxmlformats.org/officeDocument/2006/relationships/slide" Target="/ppt/slides/slide2.xml" Id="R03fbc666738a4298" /><Relationship Type="http://schemas.openxmlformats.org/officeDocument/2006/relationships/slide" Target="/ppt/slides/slide3.xml" Id="Rdb4b57a64bc247d7" /><Relationship Type="http://schemas.openxmlformats.org/officeDocument/2006/relationships/slide" Target="/ppt/slides/slide4.xml" Id="R6a808841fc7d49f9" /><Relationship Type="http://schemas.openxmlformats.org/officeDocument/2006/relationships/slide" Target="/ppt/slides/slide5.xml" Id="R8ad0eb34ecd34567" /><Relationship Type="http://schemas.openxmlformats.org/officeDocument/2006/relationships/slide" Target="/ppt/slides/slide6.xml" Id="R3f5ebcb221e34159" /><Relationship Type="http://schemas.openxmlformats.org/officeDocument/2006/relationships/slide" Target="/ppt/slides/slide7.xml" Id="R12fccdfc8971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f0c7e8e0dd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0b8c89d484a10" /><Relationship Type="http://schemas.openxmlformats.org/officeDocument/2006/relationships/theme" Target="/ppt/slideMasters/theme/theme1.xml" Id="R47e1d2e8838249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0b8c89d48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04574209448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a42af378e4b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d1ce4c15549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ff05519ee49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0d12122f54d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7cbd01a244b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b8e51dc33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