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9cc076810a44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30de71c6864b22"/>
  </p:sldMasterIdLst>
  <p:sldIdLst>
    <p:sldId xmlns:r="http://schemas.openxmlformats.org/officeDocument/2006/relationships" id="256" r:id="R09d7bf8d45bb4c7e"/>
    <p:sldId xmlns:r="http://schemas.openxmlformats.org/officeDocument/2006/relationships" id="257" r:id="R7fef63d6b3d340d6"/>
    <p:sldId xmlns:r="http://schemas.openxmlformats.org/officeDocument/2006/relationships" id="258" r:id="R54c5023fc2a342e9"/>
    <p:sldId xmlns:r="http://schemas.openxmlformats.org/officeDocument/2006/relationships" id="259" r:id="Rd279bd5d7bcf42c0"/>
    <p:sldId xmlns:r="http://schemas.openxmlformats.org/officeDocument/2006/relationships" id="260" r:id="R6bdd9cd14adc4ca4"/>
    <p:sldId xmlns:r="http://schemas.openxmlformats.org/officeDocument/2006/relationships" id="261" r:id="R5d44c173dfd643fd"/>
    <p:sldId xmlns:r="http://schemas.openxmlformats.org/officeDocument/2006/relationships" id="262" r:id="R6580518ccc6d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0de71c6864b22" /><Relationship Type="http://schemas.openxmlformats.org/officeDocument/2006/relationships/slide" Target="/ppt/slides/slide1.xml" Id="R09d7bf8d45bb4c7e" /><Relationship Type="http://schemas.openxmlformats.org/officeDocument/2006/relationships/slide" Target="/ppt/slides/slide2.xml" Id="R7fef63d6b3d340d6" /><Relationship Type="http://schemas.openxmlformats.org/officeDocument/2006/relationships/slide" Target="/ppt/slides/slide3.xml" Id="R54c5023fc2a342e9" /><Relationship Type="http://schemas.openxmlformats.org/officeDocument/2006/relationships/slide" Target="/ppt/slides/slide4.xml" Id="Rd279bd5d7bcf42c0" /><Relationship Type="http://schemas.openxmlformats.org/officeDocument/2006/relationships/slide" Target="/ppt/slides/slide5.xml" Id="R6bdd9cd14adc4ca4" /><Relationship Type="http://schemas.openxmlformats.org/officeDocument/2006/relationships/slide" Target="/ppt/slides/slide6.xml" Id="R5d44c173dfd643fd" /><Relationship Type="http://schemas.openxmlformats.org/officeDocument/2006/relationships/slide" Target="/ppt/slides/slide7.xml" Id="R6580518ccc6d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e5600327a242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a7133af07485f" /><Relationship Type="http://schemas.openxmlformats.org/officeDocument/2006/relationships/theme" Target="/ppt/slideMasters/theme/theme1.xml" Id="R60e0f80d389045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da7133af0748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2a17fca0e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c1e31cab542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a33f0023a42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84f95763f4d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a208277f64e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e643b33474c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9d03020b744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SUDUS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SUDUS HOLDING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3 458 901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4 161 904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Dysteruds veg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SUDUS HOLDING AS</a:t>
            </a:r>
          </a:p>
        </p:txBody>
      </p:sp>
    </p:spTree>
  </p:cSld>
  <p:clrMapOvr>
    <a:masterClrMapping xmlns:a="http://schemas.openxmlformats.org/drawingml/2006/main"/>
  </p:clrMapOvr>
</p:sld>
</file>