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27f21d89574f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4b9b6826324c77"/>
  </p:sldMasterIdLst>
  <p:sldIdLst>
    <p:sldId xmlns:r="http://schemas.openxmlformats.org/officeDocument/2006/relationships" id="256" r:id="R97de346c47344de4"/>
    <p:sldId xmlns:r="http://schemas.openxmlformats.org/officeDocument/2006/relationships" id="257" r:id="R6bed69a61a3d48af"/>
    <p:sldId xmlns:r="http://schemas.openxmlformats.org/officeDocument/2006/relationships" id="258" r:id="Rb9cae42f2ed945c3"/>
    <p:sldId xmlns:r="http://schemas.openxmlformats.org/officeDocument/2006/relationships" id="259" r:id="R943595be87ee457c"/>
    <p:sldId xmlns:r="http://schemas.openxmlformats.org/officeDocument/2006/relationships" id="260" r:id="R1b59f6ff542b4e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b9b6826324c77" /><Relationship Type="http://schemas.openxmlformats.org/officeDocument/2006/relationships/slide" Target="/ppt/slides/slide1.xml" Id="R97de346c47344de4" /><Relationship Type="http://schemas.openxmlformats.org/officeDocument/2006/relationships/slide" Target="/ppt/slides/slide2.xml" Id="R6bed69a61a3d48af" /><Relationship Type="http://schemas.openxmlformats.org/officeDocument/2006/relationships/slide" Target="/ppt/slides/slide3.xml" Id="Rb9cae42f2ed945c3" /><Relationship Type="http://schemas.openxmlformats.org/officeDocument/2006/relationships/slide" Target="/ppt/slides/slide4.xml" Id="R943595be87ee457c" /><Relationship Type="http://schemas.openxmlformats.org/officeDocument/2006/relationships/slide" Target="/ppt/slides/slide5.xml" Id="R1b59f6ff542b4e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80a799fe643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05c09d60b4b49" /><Relationship Type="http://schemas.openxmlformats.org/officeDocument/2006/relationships/theme" Target="/ppt/slideMasters/theme/theme1.xml" Id="R6774d1f2bfb242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405c09d60b4b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ff58707984b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5f21a8e444a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bbd35e2f743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249b0425f46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e36d9b24242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DRØBAK SEASIDE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SEASIDE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DRØBAK SEASIDE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SEASIDE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SEASIDE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SEASIDE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994 870 971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SEASIDE EIENDOM AS</a:t>
            </a:r>
          </a:p>
        </p:txBody>
      </p:sp>
    </p:spTree>
  </p:cSld>
  <p:clrMapOvr>
    <a:masterClrMapping xmlns:a="http://schemas.openxmlformats.org/drawingml/2006/main"/>
  </p:clrMapOvr>
</p:sld>
</file>