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65d750627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5fd80d56ae4df1"/>
  </p:sldMasterIdLst>
  <p:sldIdLst>
    <p:sldId xmlns:r="http://schemas.openxmlformats.org/officeDocument/2006/relationships" id="256" r:id="Raf25fe99b62040ce"/>
    <p:sldId xmlns:r="http://schemas.openxmlformats.org/officeDocument/2006/relationships" id="257" r:id="R1bce442403964962"/>
    <p:sldId xmlns:r="http://schemas.openxmlformats.org/officeDocument/2006/relationships" id="258" r:id="Rae13be9d4e654e9e"/>
    <p:sldId xmlns:r="http://schemas.openxmlformats.org/officeDocument/2006/relationships" id="259" r:id="R6345f020c4f64ec1"/>
    <p:sldId xmlns:r="http://schemas.openxmlformats.org/officeDocument/2006/relationships" id="260" r:id="Ra50b8aba9180481e"/>
    <p:sldId xmlns:r="http://schemas.openxmlformats.org/officeDocument/2006/relationships" id="261" r:id="Reee83b7e33ea4c4c"/>
    <p:sldId xmlns:r="http://schemas.openxmlformats.org/officeDocument/2006/relationships" id="262" r:id="Rd970751da47f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fd80d56ae4df1" /><Relationship Type="http://schemas.openxmlformats.org/officeDocument/2006/relationships/slide" Target="/ppt/slides/slide1.xml" Id="Raf25fe99b62040ce" /><Relationship Type="http://schemas.openxmlformats.org/officeDocument/2006/relationships/slide" Target="/ppt/slides/slide2.xml" Id="R1bce442403964962" /><Relationship Type="http://schemas.openxmlformats.org/officeDocument/2006/relationships/slide" Target="/ppt/slides/slide3.xml" Id="Rae13be9d4e654e9e" /><Relationship Type="http://schemas.openxmlformats.org/officeDocument/2006/relationships/slide" Target="/ppt/slides/slide4.xml" Id="R6345f020c4f64ec1" /><Relationship Type="http://schemas.openxmlformats.org/officeDocument/2006/relationships/slide" Target="/ppt/slides/slide5.xml" Id="Ra50b8aba9180481e" /><Relationship Type="http://schemas.openxmlformats.org/officeDocument/2006/relationships/slide" Target="/ppt/slides/slide6.xml" Id="Reee83b7e33ea4c4c" /><Relationship Type="http://schemas.openxmlformats.org/officeDocument/2006/relationships/slide" Target="/ppt/slides/slide7.xml" Id="Rd970751da47f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4a8eed609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0f5b6863d49ed" /><Relationship Type="http://schemas.openxmlformats.org/officeDocument/2006/relationships/theme" Target="/ppt/slideMasters/theme/theme1.xml" Id="R52d87d9d2ebc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10f5b6863d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ccf56ed28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d6849ebd2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2b1bea8c4c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eb89b621d4a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b97e84beb47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277c5a0384b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8773e9bf46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MARI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