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bc3d29e9c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63ca8f6a544f4"/>
  </p:sldMasterIdLst>
  <p:sldIdLst>
    <p:sldId xmlns:r="http://schemas.openxmlformats.org/officeDocument/2006/relationships" id="256" r:id="R2a8b897c19a54744"/>
    <p:sldId xmlns:r="http://schemas.openxmlformats.org/officeDocument/2006/relationships" id="257" r:id="R097c247fd3b347c5"/>
    <p:sldId xmlns:r="http://schemas.openxmlformats.org/officeDocument/2006/relationships" id="258" r:id="Rc68e59347d7a4229"/>
    <p:sldId xmlns:r="http://schemas.openxmlformats.org/officeDocument/2006/relationships" id="259" r:id="Rd98f60995a8a48d3"/>
    <p:sldId xmlns:r="http://schemas.openxmlformats.org/officeDocument/2006/relationships" id="260" r:id="R85533efaf9f347af"/>
    <p:sldId xmlns:r="http://schemas.openxmlformats.org/officeDocument/2006/relationships" id="261" r:id="Rb4dd89f65ef34997"/>
    <p:sldId xmlns:r="http://schemas.openxmlformats.org/officeDocument/2006/relationships" id="262" r:id="R039cc295ff42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63ca8f6a544f4" /><Relationship Type="http://schemas.openxmlformats.org/officeDocument/2006/relationships/slide" Target="/ppt/slides/slide1.xml" Id="R2a8b897c19a54744" /><Relationship Type="http://schemas.openxmlformats.org/officeDocument/2006/relationships/slide" Target="/ppt/slides/slide2.xml" Id="R097c247fd3b347c5" /><Relationship Type="http://schemas.openxmlformats.org/officeDocument/2006/relationships/slide" Target="/ppt/slides/slide3.xml" Id="Rc68e59347d7a4229" /><Relationship Type="http://schemas.openxmlformats.org/officeDocument/2006/relationships/slide" Target="/ppt/slides/slide4.xml" Id="Rd98f60995a8a48d3" /><Relationship Type="http://schemas.openxmlformats.org/officeDocument/2006/relationships/slide" Target="/ppt/slides/slide5.xml" Id="R85533efaf9f347af" /><Relationship Type="http://schemas.openxmlformats.org/officeDocument/2006/relationships/slide" Target="/ppt/slides/slide6.xml" Id="Rb4dd89f65ef34997" /><Relationship Type="http://schemas.openxmlformats.org/officeDocument/2006/relationships/slide" Target="/ppt/slides/slide7.xml" Id="R039cc295ff42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d677665d3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8d571e4f241b1" /><Relationship Type="http://schemas.openxmlformats.org/officeDocument/2006/relationships/theme" Target="/ppt/slideMasters/theme/theme1.xml" Id="R348da9cb9592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8d571e4f2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73eb5f485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2b3d5a28e43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09a9d79dc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ceba221fc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ec71ca00d42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093af1d6e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dcece408e4d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SOBBL EIENDOMSMEGLING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SOBBL EIENDOMSMEGLING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5 643 289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−677 334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9 119 455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SARPSBORG OG OMEGNS BOLIGBYGGELAG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994 963 821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SOBBL EIENDOMSMEGLING AS</a:t>
            </a:r>
          </a:p>
        </p:txBody>
      </p:sp>
    </p:spTree>
  </p:cSld>
  <p:clrMapOvr>
    <a:masterClrMapping xmlns:a="http://schemas.openxmlformats.org/drawingml/2006/main"/>
  </p:clrMapOvr>
</p:sld>
</file>