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3251adb17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74aad1807470d"/>
  </p:sldMasterIdLst>
  <p:sldIdLst>
    <p:sldId xmlns:r="http://schemas.openxmlformats.org/officeDocument/2006/relationships" id="256" r:id="R2c2b15d541a04092"/>
    <p:sldId xmlns:r="http://schemas.openxmlformats.org/officeDocument/2006/relationships" id="257" r:id="Rab64c64a3a48423b"/>
    <p:sldId xmlns:r="http://schemas.openxmlformats.org/officeDocument/2006/relationships" id="258" r:id="Rce9f36c05c7b4f6f"/>
    <p:sldId xmlns:r="http://schemas.openxmlformats.org/officeDocument/2006/relationships" id="259" r:id="R8f67dcaa51474e7c"/>
    <p:sldId xmlns:r="http://schemas.openxmlformats.org/officeDocument/2006/relationships" id="260" r:id="R583264a7639b4f72"/>
    <p:sldId xmlns:r="http://schemas.openxmlformats.org/officeDocument/2006/relationships" id="261" r:id="Rbd045e95c28b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74aad1807470d" /><Relationship Type="http://schemas.openxmlformats.org/officeDocument/2006/relationships/slide" Target="/ppt/slides/slide1.xml" Id="R2c2b15d541a04092" /><Relationship Type="http://schemas.openxmlformats.org/officeDocument/2006/relationships/slide" Target="/ppt/slides/slide2.xml" Id="Rab64c64a3a48423b" /><Relationship Type="http://schemas.openxmlformats.org/officeDocument/2006/relationships/slide" Target="/ppt/slides/slide3.xml" Id="Rce9f36c05c7b4f6f" /><Relationship Type="http://schemas.openxmlformats.org/officeDocument/2006/relationships/slide" Target="/ppt/slides/slide4.xml" Id="R8f67dcaa51474e7c" /><Relationship Type="http://schemas.openxmlformats.org/officeDocument/2006/relationships/slide" Target="/ppt/slides/slide5.xml" Id="R583264a7639b4f72" /><Relationship Type="http://schemas.openxmlformats.org/officeDocument/2006/relationships/slide" Target="/ppt/slides/slide6.xml" Id="Rbd045e95c28b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fb0604087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fd84b3fa43ca" /><Relationship Type="http://schemas.openxmlformats.org/officeDocument/2006/relationships/theme" Target="/ppt/slideMasters/theme/theme1.xml" Id="Rba7d5254e00a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3fd84b3fa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a3219335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e19da06fa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f66f871e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9c263db99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06092c8b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ca087fbab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SEASCAPE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Postvei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995 073 749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SEASCAPE AS</a:t>
            </a:r>
          </a:p>
        </p:txBody>
      </p:sp>
    </p:spTree>
  </p:cSld>
  <p:clrMapOvr>
    <a:masterClrMapping xmlns:a="http://schemas.openxmlformats.org/drawingml/2006/main"/>
  </p:clrMapOvr>
</p:sld>
</file>