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c7f31c420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dd6e1cdf546c6"/>
  </p:sldMasterIdLst>
  <p:sldIdLst>
    <p:sldId xmlns:r="http://schemas.openxmlformats.org/officeDocument/2006/relationships" id="256" r:id="R272f7066f1d543f0"/>
    <p:sldId xmlns:r="http://schemas.openxmlformats.org/officeDocument/2006/relationships" id="257" r:id="R41cc395cafe8424a"/>
    <p:sldId xmlns:r="http://schemas.openxmlformats.org/officeDocument/2006/relationships" id="258" r:id="Rf6a53916e42549c1"/>
    <p:sldId xmlns:r="http://schemas.openxmlformats.org/officeDocument/2006/relationships" id="259" r:id="Ra90e8aa6ec00491b"/>
    <p:sldId xmlns:r="http://schemas.openxmlformats.org/officeDocument/2006/relationships" id="260" r:id="Rcd2f64b03c6f4214"/>
    <p:sldId xmlns:r="http://schemas.openxmlformats.org/officeDocument/2006/relationships" id="261" r:id="R534d73db91c74dd9"/>
    <p:sldId xmlns:r="http://schemas.openxmlformats.org/officeDocument/2006/relationships" id="262" r:id="R3a6375ed1e6b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dd6e1cdf546c6" /><Relationship Type="http://schemas.openxmlformats.org/officeDocument/2006/relationships/slide" Target="/ppt/slides/slide1.xml" Id="R272f7066f1d543f0" /><Relationship Type="http://schemas.openxmlformats.org/officeDocument/2006/relationships/slide" Target="/ppt/slides/slide2.xml" Id="R41cc395cafe8424a" /><Relationship Type="http://schemas.openxmlformats.org/officeDocument/2006/relationships/slide" Target="/ppt/slides/slide3.xml" Id="Rf6a53916e42549c1" /><Relationship Type="http://schemas.openxmlformats.org/officeDocument/2006/relationships/slide" Target="/ppt/slides/slide4.xml" Id="Ra90e8aa6ec00491b" /><Relationship Type="http://schemas.openxmlformats.org/officeDocument/2006/relationships/slide" Target="/ppt/slides/slide5.xml" Id="Rcd2f64b03c6f4214" /><Relationship Type="http://schemas.openxmlformats.org/officeDocument/2006/relationships/slide" Target="/ppt/slides/slide6.xml" Id="R534d73db91c74dd9" /><Relationship Type="http://schemas.openxmlformats.org/officeDocument/2006/relationships/slide" Target="/ppt/slides/slide7.xml" Id="R3a6375ed1e6b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f97dfe100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7474c5d0432a" /><Relationship Type="http://schemas.openxmlformats.org/officeDocument/2006/relationships/theme" Target="/ppt/slideMasters/theme/theme1.xml" Id="Rb1ab5f81ff59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97474c5d0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031f9609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02593f17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faad7a4e6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45f73217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fb6d841a2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8060cf575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fbf613cd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SEASCAPE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SEASCAPE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21 261 241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21 267 075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RICHARD STENBAKK NYSTRØM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SVENSEN NYSTRØM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SVENSEN NYSTRØM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BERGLIOT SVENSEN NYSTRØM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Postvei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995 073 749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