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9e104dc43b4a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153e09ddd244d4"/>
  </p:sldMasterIdLst>
  <p:sldIdLst>
    <p:sldId xmlns:r="http://schemas.openxmlformats.org/officeDocument/2006/relationships" id="256" r:id="Rb64630e6cce642ea"/>
    <p:sldId xmlns:r="http://schemas.openxmlformats.org/officeDocument/2006/relationships" id="257" r:id="Ree2ff7a66ed64fa1"/>
    <p:sldId xmlns:r="http://schemas.openxmlformats.org/officeDocument/2006/relationships" id="258" r:id="Rfe33d0fc065142db"/>
    <p:sldId xmlns:r="http://schemas.openxmlformats.org/officeDocument/2006/relationships" id="259" r:id="R5e8f9094b20c442d"/>
    <p:sldId xmlns:r="http://schemas.openxmlformats.org/officeDocument/2006/relationships" id="260" r:id="R6eec442b1f954875"/>
    <p:sldId xmlns:r="http://schemas.openxmlformats.org/officeDocument/2006/relationships" id="261" r:id="R38430a473ebb47e1"/>
    <p:sldId xmlns:r="http://schemas.openxmlformats.org/officeDocument/2006/relationships" id="262" r:id="Rbc5b5795ade441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53e09ddd244d4" /><Relationship Type="http://schemas.openxmlformats.org/officeDocument/2006/relationships/slide" Target="/ppt/slides/slide1.xml" Id="Rb64630e6cce642ea" /><Relationship Type="http://schemas.openxmlformats.org/officeDocument/2006/relationships/slide" Target="/ppt/slides/slide2.xml" Id="Ree2ff7a66ed64fa1" /><Relationship Type="http://schemas.openxmlformats.org/officeDocument/2006/relationships/slide" Target="/ppt/slides/slide3.xml" Id="Rfe33d0fc065142db" /><Relationship Type="http://schemas.openxmlformats.org/officeDocument/2006/relationships/slide" Target="/ppt/slides/slide4.xml" Id="R5e8f9094b20c442d" /><Relationship Type="http://schemas.openxmlformats.org/officeDocument/2006/relationships/slide" Target="/ppt/slides/slide5.xml" Id="R6eec442b1f954875" /><Relationship Type="http://schemas.openxmlformats.org/officeDocument/2006/relationships/slide" Target="/ppt/slides/slide6.xml" Id="R38430a473ebb47e1" /><Relationship Type="http://schemas.openxmlformats.org/officeDocument/2006/relationships/slide" Target="/ppt/slides/slide7.xml" Id="Rbc5b5795ade441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809de44104a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e679e725b4e15" /><Relationship Type="http://schemas.openxmlformats.org/officeDocument/2006/relationships/theme" Target="/ppt/slideMasters/theme/theme1.xml" Id="Racd5be942c294a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ae679e725b4e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77df5fb9d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b2cfca79f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818778dcb45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7b4688c2743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ef13344784f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da96bd0ce4a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b043fdc68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EXPANDIA MODULER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EXPANDIA MODULER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EXPANDIA MODULER AS ble etablert [år] og holder til i Fiskum.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EXPANDIA MODULER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EXPANDIA MODULER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EXPANDIA MODULER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197 430 685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18 602 992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7 783 436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100 368 287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386 076 445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EXPANDIA MODULER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EXPANDIA MODULUTHYRNING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EXPANDIA MODULER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Fiskum næringsområde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3322 Fiskum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post@expandia.no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www.expandia.no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995 098 210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EXPANDIA MODULER AS</a:t>
            </a:r>
          </a:p>
        </p:txBody>
      </p:sp>
    </p:spTree>
  </p:cSld>
  <p:clrMapOvr>
    <a:masterClrMapping xmlns:a="http://schemas.openxmlformats.org/drawingml/2006/main"/>
  </p:clrMapOvr>
</p:sld>
</file>